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84" r:id="rId5"/>
    <p:sldId id="400" r:id="rId6"/>
    <p:sldId id="296" r:id="rId7"/>
    <p:sldId id="293" r:id="rId8"/>
    <p:sldId id="286" r:id="rId9"/>
    <p:sldId id="508" r:id="rId10"/>
    <p:sldId id="510" r:id="rId11"/>
    <p:sldId id="512" r:id="rId12"/>
    <p:sldId id="499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6216" userDrawn="1">
          <p15:clr>
            <a:srgbClr val="A4A3A4"/>
          </p15:clr>
        </p15:guide>
        <p15:guide id="3" pos="1440" userDrawn="1">
          <p15:clr>
            <a:srgbClr val="A4A3A4"/>
          </p15:clr>
        </p15:guide>
        <p15:guide id="4" orient="horz" pos="2352" userDrawn="1">
          <p15:clr>
            <a:srgbClr val="A4A3A4"/>
          </p15:clr>
        </p15:guide>
        <p15:guide id="5" orient="horz" pos="936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31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46A"/>
    <a:srgbClr val="97EFD3"/>
    <a:srgbClr val="F15574"/>
    <a:srgbClr val="F4EBE8"/>
    <a:srgbClr val="ECC4BF"/>
    <a:srgbClr val="C9ABA7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4899" autoAdjust="0"/>
  </p:normalViewPr>
  <p:slideViewPr>
    <p:cSldViewPr snapToGrid="0" snapToObjects="1" showGuides="1">
      <p:cViewPr varScale="1">
        <p:scale>
          <a:sx n="51" d="100"/>
          <a:sy n="51" d="100"/>
        </p:scale>
        <p:origin x="723" y="45"/>
      </p:cViewPr>
      <p:guideLst>
        <p:guide orient="horz" pos="528"/>
        <p:guide pos="6216"/>
        <p:guide pos="1440"/>
        <p:guide orient="horz" pos="2352"/>
        <p:guide orient="horz" pos="936"/>
        <p:guide pos="3840"/>
        <p:guide orient="horz" pos="31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8102F-BFA3-4357-9FA0-3A064E6F1B5A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D3DFC-11A7-4DDF-8AEE-A5ACE051E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0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A8302559-93B6-4280-92C2-3AD47AECD1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A60C1FD7-DABE-4221-AC28-63B98B7BE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>
              <a:latin typeface="Arial" panose="020B0604020202020204" pitchFamily="34" charset="0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2D710E67-4EF2-42F2-B3EB-D5D4C2F08F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74FD81-602A-4C89-96FA-CA20ABEE4DE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84B93B56-1BCC-48B9-84C0-BD373647FF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98420AE4-C25E-4647-A12A-3FCAF6ACC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>
              <a:latin typeface="Arial" panose="020B06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19DCD636-43A4-4D7D-8BBF-BBFA89E2C3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76DCB0-5995-4041-BBA9-4E1B42DE8A6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2240280"/>
            <a:ext cx="4873752" cy="1709928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4014216"/>
            <a:ext cx="4873752" cy="630936"/>
          </a:xfrm>
        </p:spPr>
        <p:txBody>
          <a:bodyPr>
            <a:noAutofit/>
          </a:bodyPr>
          <a:lstStyle>
            <a:lvl1pPr marL="54864" indent="0" algn="l">
              <a:lnSpc>
                <a:spcPct val="12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6779" y="812292"/>
            <a:ext cx="383462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759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240ABBF-9F6E-51C2-3600-798F3A8C4868}"/>
              </a:ext>
            </a:extLst>
          </p:cNvPr>
          <p:cNvSpPr/>
          <p:nvPr userDrawn="1"/>
        </p:nvSpPr>
        <p:spPr>
          <a:xfrm>
            <a:off x="547230" y="194408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724FD7F3-2232-7463-6613-3EF2344BD063}"/>
              </a:ext>
            </a:extLst>
          </p:cNvPr>
          <p:cNvSpPr/>
          <p:nvPr userDrawn="1"/>
        </p:nvSpPr>
        <p:spPr>
          <a:xfrm>
            <a:off x="4922989" y="194696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234E24BE-6EC9-C62B-1B5F-EBE5C279EF38}"/>
              </a:ext>
            </a:extLst>
          </p:cNvPr>
          <p:cNvSpPr/>
          <p:nvPr userDrawn="1"/>
        </p:nvSpPr>
        <p:spPr>
          <a:xfrm>
            <a:off x="9225456" y="192477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F4987345-5BC3-6B09-35D1-118625B93B26}"/>
              </a:ext>
            </a:extLst>
          </p:cNvPr>
          <p:cNvSpPr/>
          <p:nvPr userDrawn="1"/>
        </p:nvSpPr>
        <p:spPr>
          <a:xfrm>
            <a:off x="2798649" y="3902220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D24F97D8-E25C-583D-72FF-A9AD2A77A71F}"/>
              </a:ext>
            </a:extLst>
          </p:cNvPr>
          <p:cNvSpPr/>
          <p:nvPr userDrawn="1"/>
        </p:nvSpPr>
        <p:spPr>
          <a:xfrm>
            <a:off x="7156227" y="388003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96B6B23-01AB-14E3-6F7D-14E56C8F7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788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D9C006-6816-1398-2752-53296B2275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4975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5C67F012-5EC1-3C44-2545-C90EFB6C7A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37214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84C1F7B9-544F-1D65-F30E-22B977B0E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0407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0785379-F700-62B9-BF17-703A87E298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7985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6600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34;p42">
            <a:extLst>
              <a:ext uri="{FF2B5EF4-FFF2-40B4-BE49-F238E27FC236}">
                <a16:creationId xmlns:a16="http://schemas.microsoft.com/office/drawing/2014/main" id="{8B24251C-09A2-7EC7-D81E-7B4EC1A6C8FB}"/>
              </a:ext>
            </a:extLst>
          </p:cNvPr>
          <p:cNvSpPr/>
          <p:nvPr userDrawn="1"/>
        </p:nvSpPr>
        <p:spPr>
          <a:xfrm>
            <a:off x="1043969" y="2096168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634;p42">
            <a:extLst>
              <a:ext uri="{FF2B5EF4-FFF2-40B4-BE49-F238E27FC236}">
                <a16:creationId xmlns:a16="http://schemas.microsoft.com/office/drawing/2014/main" id="{7095FC12-1305-9C50-D9A9-1BA4392374E6}"/>
              </a:ext>
            </a:extLst>
          </p:cNvPr>
          <p:cNvSpPr/>
          <p:nvPr userDrawn="1"/>
        </p:nvSpPr>
        <p:spPr>
          <a:xfrm>
            <a:off x="1043969" y="4160972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A325A5B-8E43-DA35-85DE-66DB81C5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CA26A7E-435E-AFBA-FECA-047481A8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795" y="1920319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2CD3C-84E1-013B-FEDD-5B4008CD2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152" y="2007884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2E5F6B0-4BF8-B61C-19DC-44EADF2C6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2795" y="4005858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10FDC74-97A7-7CF9-8479-7DF70FE009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45152" y="4093420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9E27A-A5B9-7554-B03C-977DD069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2D671-9FA9-57ED-C5BB-EF64BEB1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944D9-3F95-D788-A7A5-9C541DBD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7805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6481182" y="2106081"/>
            <a:ext cx="5056632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5054248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5048882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4604512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8128" y="1956816"/>
            <a:ext cx="5047488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600154" y="2944368"/>
            <a:ext cx="4608576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18909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837094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8;p53">
            <a:extLst>
              <a:ext uri="{FF2B5EF4-FFF2-40B4-BE49-F238E27FC236}">
                <a16:creationId xmlns:a16="http://schemas.microsoft.com/office/drawing/2014/main" id="{1BF10461-2A6D-BD12-B1D7-5A73DDD367A8}"/>
              </a:ext>
            </a:extLst>
          </p:cNvPr>
          <p:cNvSpPr/>
          <p:nvPr userDrawn="1"/>
        </p:nvSpPr>
        <p:spPr>
          <a:xfrm>
            <a:off x="4599233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9B6C5E12-67C8-B5AA-FC61-A40F6C388F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056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92BD99C3-C1A1-E89B-FB77-6221D2FBE9A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15873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888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89914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48316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27;p33">
            <a:extLst>
              <a:ext uri="{FF2B5EF4-FFF2-40B4-BE49-F238E27FC236}">
                <a16:creationId xmlns:a16="http://schemas.microsoft.com/office/drawing/2014/main" id="{E7EB222B-6CF5-9486-E495-4BBCFBA5DEE9}"/>
              </a:ext>
            </a:extLst>
          </p:cNvPr>
          <p:cNvSpPr/>
          <p:nvPr userDrawn="1"/>
        </p:nvSpPr>
        <p:spPr>
          <a:xfrm>
            <a:off x="5400719" y="1198578"/>
            <a:ext cx="6114430" cy="4794575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328;p33">
            <a:extLst>
              <a:ext uri="{FF2B5EF4-FFF2-40B4-BE49-F238E27FC236}">
                <a16:creationId xmlns:a16="http://schemas.microsoft.com/office/drawing/2014/main" id="{1FEBC754-F0A8-F9F6-F804-7081E078D8F5}"/>
              </a:ext>
            </a:extLst>
          </p:cNvPr>
          <p:cNvSpPr/>
          <p:nvPr userDrawn="1"/>
        </p:nvSpPr>
        <p:spPr>
          <a:xfrm>
            <a:off x="5196524" y="838200"/>
            <a:ext cx="6114430" cy="49149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8F8B0E5-D249-4F2F-16F0-7A9A49B9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024" y="1783080"/>
            <a:ext cx="4959821" cy="1162762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FE759-845E-6170-DB8C-EA3FA075B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51128" cy="68580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189B6C-4236-0B00-D585-EEE5183E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88" y="2944368"/>
            <a:ext cx="4818888" cy="21305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37E9B-F86D-C91D-23CC-19F188DE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901" y="6400904"/>
            <a:ext cx="365760" cy="246888"/>
          </a:xfrm>
        </p:spPr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5B0F1-C1EF-3790-A994-C8C4BB61CCB9}"/>
              </a:ext>
            </a:extLst>
          </p:cNvPr>
          <p:cNvCxnSpPr>
            <a:cxnSpLocks/>
          </p:cNvCxnSpPr>
          <p:nvPr/>
        </p:nvCxnSpPr>
        <p:spPr>
          <a:xfrm>
            <a:off x="4351128" y="6532618"/>
            <a:ext cx="36930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4F275B-2CE9-CD3C-081E-0B79C125257E}"/>
              </a:ext>
            </a:extLst>
          </p:cNvPr>
          <p:cNvCxnSpPr>
            <a:cxnSpLocks/>
          </p:cNvCxnSpPr>
          <p:nvPr/>
        </p:nvCxnSpPr>
        <p:spPr>
          <a:xfrm>
            <a:off x="8467344" y="6527001"/>
            <a:ext cx="3724656" cy="5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31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901952"/>
            <a:ext cx="4873752" cy="1709928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108960"/>
            <a:ext cx="3913632" cy="188366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3482" y="812292"/>
            <a:ext cx="463600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235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ABFF-AED1-441E-410D-E91E5B9E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D9EB3-189A-FE0F-8C95-73C33781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80446-577A-69FB-646E-AF1DA413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9C2-379A-DC94-A05D-1A629B34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15434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2A2AC-7ED9-922C-AFA3-C7474D93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73C7A-2028-226F-C1ED-1807BD3B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5B8F9-3C91-FD08-87E3-6E39B35B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1624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BDBB369-4213-AA70-D2DD-33F4E9E1F195}"/>
              </a:ext>
            </a:extLst>
          </p:cNvPr>
          <p:cNvSpPr/>
          <p:nvPr userDrawn="1"/>
        </p:nvSpPr>
        <p:spPr>
          <a:xfrm>
            <a:off x="1072604" y="2550039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3BF27898-0ACC-24EB-589A-96F29C94157A}"/>
              </a:ext>
            </a:extLst>
          </p:cNvPr>
          <p:cNvSpPr/>
          <p:nvPr userDrawn="1"/>
        </p:nvSpPr>
        <p:spPr>
          <a:xfrm>
            <a:off x="3235665" y="2522510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62CA34BE-87A5-8F47-C395-886E6870CF67}"/>
              </a:ext>
            </a:extLst>
          </p:cNvPr>
          <p:cNvSpPr/>
          <p:nvPr userDrawn="1"/>
        </p:nvSpPr>
        <p:spPr>
          <a:xfrm>
            <a:off x="5415148" y="2513962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E432D5F8-7F62-B5A0-F3AC-814BFBEEB0ED}"/>
              </a:ext>
            </a:extLst>
          </p:cNvPr>
          <p:cNvSpPr/>
          <p:nvPr userDrawn="1"/>
        </p:nvSpPr>
        <p:spPr>
          <a:xfrm>
            <a:off x="7530416" y="2524926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FBCE3915-CF40-BF29-2DBB-D9F447CC7555}"/>
              </a:ext>
            </a:extLst>
          </p:cNvPr>
          <p:cNvSpPr/>
          <p:nvPr userDrawn="1"/>
        </p:nvSpPr>
        <p:spPr>
          <a:xfrm>
            <a:off x="9709899" y="2516378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11789E5-14E6-E7AB-C9D8-6E51B4544B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672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C40220B-3ED2-1841-92D5-C0056EF47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54680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B8BC651C-16ED-1741-08D3-8BA2D618C6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095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B42AFC50-5862-D501-9586-4A96D4DA66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4321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5772425-B358-35A8-C707-76C81B500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2863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0B8A0CF-58B1-629F-C8DB-238E511427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102" y="432511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3973DBDD-5F4C-3094-B5AB-751AF36037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92056" y="432670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6A7033DE-A188-7F2B-B42D-3B4334B2C4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8328" y="431364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82C8DA85-8265-9485-A51D-73E1629CC54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985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20594F27-59D4-99D2-77B5-71915573ED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6600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4892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F51DD675-2DC4-A4BE-C624-3048A2E666B7}"/>
              </a:ext>
            </a:extLst>
          </p:cNvPr>
          <p:cNvSpPr/>
          <p:nvPr userDrawn="1"/>
        </p:nvSpPr>
        <p:spPr>
          <a:xfrm>
            <a:off x="809553" y="1012104"/>
            <a:ext cx="6957749" cy="506173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328;p33">
            <a:extLst>
              <a:ext uri="{FF2B5EF4-FFF2-40B4-BE49-F238E27FC236}">
                <a16:creationId xmlns:a16="http://schemas.microsoft.com/office/drawing/2014/main" id="{A0952ED0-9FCB-B6D2-E806-E2663B8961D0}"/>
              </a:ext>
            </a:extLst>
          </p:cNvPr>
          <p:cNvSpPr/>
          <p:nvPr userDrawn="1"/>
        </p:nvSpPr>
        <p:spPr>
          <a:xfrm>
            <a:off x="600338" y="782757"/>
            <a:ext cx="6957749" cy="506173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719072"/>
            <a:ext cx="5038344" cy="1709928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C3CDDF-FEA3-712D-9071-515D264F06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6656" y="0"/>
            <a:ext cx="3895344" cy="6858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888" y="3054096"/>
            <a:ext cx="5010912" cy="2130552"/>
          </a:xfrm>
        </p:spPr>
        <p:txBody>
          <a:bodyPr/>
          <a:lstStyle>
            <a:lvl1pPr marL="54864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4F7CD76-D087-685D-2E27-537F34D67EBE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6400904"/>
            <a:ext cx="36576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63F889-82B6-D594-DA07-4C82AE33663F}"/>
              </a:ext>
            </a:extLst>
          </p:cNvPr>
          <p:cNvGrpSpPr/>
          <p:nvPr userDrawn="1"/>
        </p:nvGrpSpPr>
        <p:grpSpPr>
          <a:xfrm>
            <a:off x="0" y="6527001"/>
            <a:ext cx="8294153" cy="5617"/>
            <a:chOff x="0" y="6527001"/>
            <a:chExt cx="8294153" cy="561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4BFE95-6DCA-752C-0F0C-CCAF1A576CD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20C2FA-C2E7-21E2-09D0-3BA6B1BC2C1E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20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D51F-4DA4-5AB7-6ACD-17065B86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017520" cy="1938528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64711-7A11-A788-DD48-17D0C3B08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4279392"/>
            <a:ext cx="2980944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9061A64A-DA6A-5D22-BE0B-94B0626A6CF1}"/>
              </a:ext>
            </a:extLst>
          </p:cNvPr>
          <p:cNvSpPr/>
          <p:nvPr userDrawn="1"/>
        </p:nvSpPr>
        <p:spPr>
          <a:xfrm>
            <a:off x="5102241" y="597060"/>
            <a:ext cx="5949692" cy="5949692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8E5310-5724-6031-306F-4110AC65EBD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001768" y="420624"/>
            <a:ext cx="5897880" cy="5897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116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810512"/>
            <a:ext cx="11000232" cy="4160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20134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27;p33">
            <a:extLst>
              <a:ext uri="{FF2B5EF4-FFF2-40B4-BE49-F238E27FC236}">
                <a16:creationId xmlns:a16="http://schemas.microsoft.com/office/drawing/2014/main" id="{EA1EE280-E44E-F71B-ED1B-CA8CEDEE6175}"/>
              </a:ext>
            </a:extLst>
          </p:cNvPr>
          <p:cNvSpPr/>
          <p:nvPr userDrawn="1"/>
        </p:nvSpPr>
        <p:spPr>
          <a:xfrm>
            <a:off x="1087280" y="1161412"/>
            <a:ext cx="10221119" cy="483174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accent2">
                  <a:lumMod val="20000"/>
                  <a:lumOff val="80000"/>
                </a:schemeClr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328;p33">
            <a:extLst>
              <a:ext uri="{FF2B5EF4-FFF2-40B4-BE49-F238E27FC236}">
                <a16:creationId xmlns:a16="http://schemas.microsoft.com/office/drawing/2014/main" id="{332C8624-D848-DF0C-9104-7A2655E4A0FE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2322576"/>
            <a:ext cx="6473952" cy="1901952"/>
          </a:xfrm>
        </p:spPr>
        <p:txBody>
          <a:bodyPr anchor="ctr"/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4817D722-78FF-E98D-229F-DDC8146F55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874" y="809103"/>
            <a:ext cx="1798955" cy="2062163"/>
          </a:xfrm>
        </p:spPr>
        <p:txBody>
          <a:bodyPr anchor="t"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072" y="4334256"/>
            <a:ext cx="2340864" cy="58521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9A35D83-86B3-5132-45B2-6382E8F3A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81160" y="3957272"/>
            <a:ext cx="1798955" cy="2062163"/>
          </a:xfrm>
        </p:spPr>
        <p:txBody>
          <a:bodyPr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”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53ABF-1C17-E7D0-EEB7-468CEDF285C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64DF1-77A3-B856-5F46-12724706B8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61FC7-9CAD-4B2D-A8F6-C172AF6D5E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8438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9;p53">
            <a:extLst>
              <a:ext uri="{FF2B5EF4-FFF2-40B4-BE49-F238E27FC236}">
                <a16:creationId xmlns:a16="http://schemas.microsoft.com/office/drawing/2014/main" id="{E21113D2-FC9F-27EC-7A45-E8F7695D1407}"/>
              </a:ext>
            </a:extLst>
          </p:cNvPr>
          <p:cNvSpPr/>
          <p:nvPr userDrawn="1"/>
        </p:nvSpPr>
        <p:spPr>
          <a:xfrm>
            <a:off x="694922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9;p53">
            <a:extLst>
              <a:ext uri="{FF2B5EF4-FFF2-40B4-BE49-F238E27FC236}">
                <a16:creationId xmlns:a16="http://schemas.microsoft.com/office/drawing/2014/main" id="{AD0B836B-7152-D6F5-7044-4B3B321454F5}"/>
              </a:ext>
            </a:extLst>
          </p:cNvPr>
          <p:cNvSpPr/>
          <p:nvPr userDrawn="1"/>
        </p:nvSpPr>
        <p:spPr>
          <a:xfrm>
            <a:off x="3541000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9;p53">
            <a:extLst>
              <a:ext uri="{FF2B5EF4-FFF2-40B4-BE49-F238E27FC236}">
                <a16:creationId xmlns:a16="http://schemas.microsoft.com/office/drawing/2014/main" id="{65518B88-F549-D8C7-0CD2-91E7CABE5E13}"/>
              </a:ext>
            </a:extLst>
          </p:cNvPr>
          <p:cNvSpPr/>
          <p:nvPr userDrawn="1"/>
        </p:nvSpPr>
        <p:spPr>
          <a:xfrm>
            <a:off x="6387080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149;p53">
            <a:extLst>
              <a:ext uri="{FF2B5EF4-FFF2-40B4-BE49-F238E27FC236}">
                <a16:creationId xmlns:a16="http://schemas.microsoft.com/office/drawing/2014/main" id="{EF098B7F-7320-E28C-D4A0-9C0D6072BDA7}"/>
              </a:ext>
            </a:extLst>
          </p:cNvPr>
          <p:cNvSpPr/>
          <p:nvPr userDrawn="1"/>
        </p:nvSpPr>
        <p:spPr>
          <a:xfrm>
            <a:off x="9233158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2169547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2169547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252B54-8A68-DB21-54FB-342276BCEE38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384EF8F-B039-D242-A81B-F393B674C274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9D6E63-D581-350F-03A0-665A80481391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A05D09F-A5CA-2745-537C-05333575CD8F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2B86B-C1F2-7E0E-C065-E2B156A7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DA4D1-2752-E7A4-2EB8-33E55361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200B8-5151-AE1E-3DA7-04B96598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3937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49;p53">
            <a:extLst>
              <a:ext uri="{FF2B5EF4-FFF2-40B4-BE49-F238E27FC236}">
                <a16:creationId xmlns:a16="http://schemas.microsoft.com/office/drawing/2014/main" id="{559D8666-7371-3C57-AFFE-49810709BDDB}"/>
              </a:ext>
            </a:extLst>
          </p:cNvPr>
          <p:cNvSpPr/>
          <p:nvPr userDrawn="1"/>
        </p:nvSpPr>
        <p:spPr>
          <a:xfrm>
            <a:off x="663551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149;p53">
            <a:extLst>
              <a:ext uri="{FF2B5EF4-FFF2-40B4-BE49-F238E27FC236}">
                <a16:creationId xmlns:a16="http://schemas.microsoft.com/office/drawing/2014/main" id="{434B564B-DE03-74A6-773C-0FD4632658D1}"/>
              </a:ext>
            </a:extLst>
          </p:cNvPr>
          <p:cNvSpPr/>
          <p:nvPr userDrawn="1"/>
        </p:nvSpPr>
        <p:spPr>
          <a:xfrm>
            <a:off x="663550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149;p53">
            <a:extLst>
              <a:ext uri="{FF2B5EF4-FFF2-40B4-BE49-F238E27FC236}">
                <a16:creationId xmlns:a16="http://schemas.microsoft.com/office/drawing/2014/main" id="{A98F51D8-7768-BB9C-DEFD-FE6F101B538B}"/>
              </a:ext>
            </a:extLst>
          </p:cNvPr>
          <p:cNvSpPr/>
          <p:nvPr userDrawn="1"/>
        </p:nvSpPr>
        <p:spPr>
          <a:xfrm>
            <a:off x="3509629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149;p53">
            <a:extLst>
              <a:ext uri="{FF2B5EF4-FFF2-40B4-BE49-F238E27FC236}">
                <a16:creationId xmlns:a16="http://schemas.microsoft.com/office/drawing/2014/main" id="{824DDB7E-F583-BE45-8440-04134133EF5E}"/>
              </a:ext>
            </a:extLst>
          </p:cNvPr>
          <p:cNvSpPr/>
          <p:nvPr userDrawn="1"/>
        </p:nvSpPr>
        <p:spPr>
          <a:xfrm>
            <a:off x="3509628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149;p53">
            <a:extLst>
              <a:ext uri="{FF2B5EF4-FFF2-40B4-BE49-F238E27FC236}">
                <a16:creationId xmlns:a16="http://schemas.microsoft.com/office/drawing/2014/main" id="{3AB34327-1213-C6F7-069A-661286889411}"/>
              </a:ext>
            </a:extLst>
          </p:cNvPr>
          <p:cNvSpPr/>
          <p:nvPr userDrawn="1"/>
        </p:nvSpPr>
        <p:spPr>
          <a:xfrm>
            <a:off x="6355709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149;p53">
            <a:extLst>
              <a:ext uri="{FF2B5EF4-FFF2-40B4-BE49-F238E27FC236}">
                <a16:creationId xmlns:a16="http://schemas.microsoft.com/office/drawing/2014/main" id="{B6BF1339-971D-E8EC-9A92-C646A04A9796}"/>
              </a:ext>
            </a:extLst>
          </p:cNvPr>
          <p:cNvSpPr/>
          <p:nvPr userDrawn="1"/>
        </p:nvSpPr>
        <p:spPr>
          <a:xfrm>
            <a:off x="6355708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" name="Google Shape;1149;p53">
            <a:extLst>
              <a:ext uri="{FF2B5EF4-FFF2-40B4-BE49-F238E27FC236}">
                <a16:creationId xmlns:a16="http://schemas.microsoft.com/office/drawing/2014/main" id="{2C16FE32-0722-CA1D-92A1-77B7780BDE81}"/>
              </a:ext>
            </a:extLst>
          </p:cNvPr>
          <p:cNvSpPr/>
          <p:nvPr userDrawn="1"/>
        </p:nvSpPr>
        <p:spPr>
          <a:xfrm>
            <a:off x="9201787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149;p53">
            <a:extLst>
              <a:ext uri="{FF2B5EF4-FFF2-40B4-BE49-F238E27FC236}">
                <a16:creationId xmlns:a16="http://schemas.microsoft.com/office/drawing/2014/main" id="{A3D368EA-D182-9937-D248-E4051379E257}"/>
              </a:ext>
            </a:extLst>
          </p:cNvPr>
          <p:cNvSpPr/>
          <p:nvPr userDrawn="1"/>
        </p:nvSpPr>
        <p:spPr>
          <a:xfrm>
            <a:off x="9201786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7A4420-EB9D-589B-DE9E-4CFCC6B25A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581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Picture Placeholder 22">
            <a:extLst>
              <a:ext uri="{FF2B5EF4-FFF2-40B4-BE49-F238E27FC236}">
                <a16:creationId xmlns:a16="http://schemas.microsoft.com/office/drawing/2014/main" id="{D76F8DA4-2C9A-48DE-DB4A-045A11601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7953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010C7458-97A7-97A1-88E7-1D3194A7EA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022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27F73601-DBA6-A721-D6BF-321A387810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985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22">
            <a:extLst>
              <a:ext uri="{FF2B5EF4-FFF2-40B4-BE49-F238E27FC236}">
                <a16:creationId xmlns:a16="http://schemas.microsoft.com/office/drawing/2014/main" id="{060504F7-2F69-FC38-B09C-5DCA35CD85A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3357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3843A45B-37B6-D773-B219-9EBAD5F195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19856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Text Placeholder 24">
            <a:extLst>
              <a:ext uri="{FF2B5EF4-FFF2-40B4-BE49-F238E27FC236}">
                <a16:creationId xmlns:a16="http://schemas.microsoft.com/office/drawing/2014/main" id="{E5E9A104-54F0-5100-0B27-DBD2DF2067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63640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Picture Placeholder 22">
            <a:extLst>
              <a:ext uri="{FF2B5EF4-FFF2-40B4-BE49-F238E27FC236}">
                <a16:creationId xmlns:a16="http://schemas.microsoft.com/office/drawing/2014/main" id="{23469072-7775-90E2-6C92-C6D03C1DACB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77356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26">
            <a:extLst>
              <a:ext uri="{FF2B5EF4-FFF2-40B4-BE49-F238E27FC236}">
                <a16:creationId xmlns:a16="http://schemas.microsoft.com/office/drawing/2014/main" id="{BF06B9AA-555D-874C-1198-B3ED9EBC714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6364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4" name="Text Placeholder 24">
            <a:extLst>
              <a:ext uri="{FF2B5EF4-FFF2-40B4-BE49-F238E27FC236}">
                <a16:creationId xmlns:a16="http://schemas.microsoft.com/office/drawing/2014/main" id="{9690986C-4F11-A46D-923C-CCC08AB6CB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07424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22">
            <a:extLst>
              <a:ext uri="{FF2B5EF4-FFF2-40B4-BE49-F238E27FC236}">
                <a16:creationId xmlns:a16="http://schemas.microsoft.com/office/drawing/2014/main" id="{A4293B55-9185-9732-2F46-4B62C7F1F2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1140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26">
            <a:extLst>
              <a:ext uri="{FF2B5EF4-FFF2-40B4-BE49-F238E27FC236}">
                <a16:creationId xmlns:a16="http://schemas.microsoft.com/office/drawing/2014/main" id="{B8529D99-B7B2-6411-E928-9FA204E384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07424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6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EB71-EE42-930D-4E54-FA0F44BD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209544" cy="2862072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247;p56">
            <a:extLst>
              <a:ext uri="{FF2B5EF4-FFF2-40B4-BE49-F238E27FC236}">
                <a16:creationId xmlns:a16="http://schemas.microsoft.com/office/drawing/2014/main" id="{1A52F175-2E39-E9BE-B4DF-67098DB248AA}"/>
              </a:ext>
            </a:extLst>
          </p:cNvPr>
          <p:cNvSpPr/>
          <p:nvPr userDrawn="1"/>
        </p:nvSpPr>
        <p:spPr>
          <a:xfrm>
            <a:off x="5607119" y="34704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accent2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9" name="Google Shape;1264;p56">
            <a:extLst>
              <a:ext uri="{FF2B5EF4-FFF2-40B4-BE49-F238E27FC236}">
                <a16:creationId xmlns:a16="http://schemas.microsoft.com/office/drawing/2014/main" id="{CE3B3000-733D-1995-D39A-E659E5A429CC}"/>
              </a:ext>
            </a:extLst>
          </p:cNvPr>
          <p:cNvSpPr/>
          <p:nvPr userDrawn="1"/>
        </p:nvSpPr>
        <p:spPr>
          <a:xfrm>
            <a:off x="5607119" y="16236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278;p56">
            <a:extLst>
              <a:ext uri="{FF2B5EF4-FFF2-40B4-BE49-F238E27FC236}">
                <a16:creationId xmlns:a16="http://schemas.microsoft.com/office/drawing/2014/main" id="{F1BC0AB2-17DA-D97E-3052-DA48D80F7428}"/>
              </a:ext>
            </a:extLst>
          </p:cNvPr>
          <p:cNvSpPr/>
          <p:nvPr userDrawn="1"/>
        </p:nvSpPr>
        <p:spPr>
          <a:xfrm>
            <a:off x="5607119" y="292595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278;p56">
            <a:extLst>
              <a:ext uri="{FF2B5EF4-FFF2-40B4-BE49-F238E27FC236}">
                <a16:creationId xmlns:a16="http://schemas.microsoft.com/office/drawing/2014/main" id="{C860490F-E3DB-3E9F-0AC6-F04949DC59C3}"/>
              </a:ext>
            </a:extLst>
          </p:cNvPr>
          <p:cNvSpPr/>
          <p:nvPr userDrawn="1"/>
        </p:nvSpPr>
        <p:spPr>
          <a:xfrm>
            <a:off x="5607120" y="422303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278;p56">
            <a:extLst>
              <a:ext uri="{FF2B5EF4-FFF2-40B4-BE49-F238E27FC236}">
                <a16:creationId xmlns:a16="http://schemas.microsoft.com/office/drawing/2014/main" id="{522E5778-EA03-EFC4-08AA-ECB1C07ED56E}"/>
              </a:ext>
            </a:extLst>
          </p:cNvPr>
          <p:cNvSpPr/>
          <p:nvPr userDrawn="1"/>
        </p:nvSpPr>
        <p:spPr>
          <a:xfrm>
            <a:off x="5607120" y="55194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268;p56">
            <a:extLst>
              <a:ext uri="{FF2B5EF4-FFF2-40B4-BE49-F238E27FC236}">
                <a16:creationId xmlns:a16="http://schemas.microsoft.com/office/drawing/2014/main" id="{EEA0BE49-92E1-A1A3-40E0-DDAA5511F637}"/>
              </a:ext>
            </a:extLst>
          </p:cNvPr>
          <p:cNvSpPr/>
          <p:nvPr userDrawn="1"/>
        </p:nvSpPr>
        <p:spPr>
          <a:xfrm>
            <a:off x="4348745" y="1637743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282;p56">
            <a:extLst>
              <a:ext uri="{FF2B5EF4-FFF2-40B4-BE49-F238E27FC236}">
                <a16:creationId xmlns:a16="http://schemas.microsoft.com/office/drawing/2014/main" id="{DF15F1EC-1D2B-FF49-7785-26BC7083A07C}"/>
              </a:ext>
            </a:extLst>
          </p:cNvPr>
          <p:cNvSpPr/>
          <p:nvPr userDrawn="1"/>
        </p:nvSpPr>
        <p:spPr>
          <a:xfrm>
            <a:off x="4348745" y="2927249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282;p56">
            <a:extLst>
              <a:ext uri="{FF2B5EF4-FFF2-40B4-BE49-F238E27FC236}">
                <a16:creationId xmlns:a16="http://schemas.microsoft.com/office/drawing/2014/main" id="{BE3FDD69-3D60-CF6B-97A3-7B2C1AE3100A}"/>
              </a:ext>
            </a:extLst>
          </p:cNvPr>
          <p:cNvSpPr/>
          <p:nvPr userDrawn="1"/>
        </p:nvSpPr>
        <p:spPr>
          <a:xfrm>
            <a:off x="4348745" y="427700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Google Shape;1282;p56">
            <a:extLst>
              <a:ext uri="{FF2B5EF4-FFF2-40B4-BE49-F238E27FC236}">
                <a16:creationId xmlns:a16="http://schemas.microsoft.com/office/drawing/2014/main" id="{E3BB1E5B-DA10-B332-D4B8-D551C3053C53}"/>
              </a:ext>
            </a:extLst>
          </p:cNvPr>
          <p:cNvSpPr/>
          <p:nvPr userDrawn="1"/>
        </p:nvSpPr>
        <p:spPr>
          <a:xfrm>
            <a:off x="4348745" y="5568541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Google Shape;1251;p56">
            <a:extLst>
              <a:ext uri="{FF2B5EF4-FFF2-40B4-BE49-F238E27FC236}">
                <a16:creationId xmlns:a16="http://schemas.microsoft.com/office/drawing/2014/main" id="{8D887B7F-9EBA-E7B8-64CE-5EAB1DF08E19}"/>
              </a:ext>
            </a:extLst>
          </p:cNvPr>
          <p:cNvSpPr/>
          <p:nvPr userDrawn="1"/>
        </p:nvSpPr>
        <p:spPr>
          <a:xfrm>
            <a:off x="4348745" y="36111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248;p56">
            <a:extLst>
              <a:ext uri="{FF2B5EF4-FFF2-40B4-BE49-F238E27FC236}">
                <a16:creationId xmlns:a16="http://schemas.microsoft.com/office/drawing/2014/main" id="{5AC86C31-7E67-B4EC-1AE0-291ED77F2214}"/>
              </a:ext>
            </a:extLst>
          </p:cNvPr>
          <p:cNvSpPr/>
          <p:nvPr userDrawn="1"/>
        </p:nvSpPr>
        <p:spPr>
          <a:xfrm>
            <a:off x="5512393" y="24143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29" name="Google Shape;1265;p56">
            <a:extLst>
              <a:ext uri="{FF2B5EF4-FFF2-40B4-BE49-F238E27FC236}">
                <a16:creationId xmlns:a16="http://schemas.microsoft.com/office/drawing/2014/main" id="{A7BF8E2B-5184-B584-D484-7D82C9DA6C41}"/>
              </a:ext>
            </a:extLst>
          </p:cNvPr>
          <p:cNvSpPr/>
          <p:nvPr userDrawn="1"/>
        </p:nvSpPr>
        <p:spPr>
          <a:xfrm>
            <a:off x="5512393" y="15180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1" name="Google Shape;1279;p56">
            <a:extLst>
              <a:ext uri="{FF2B5EF4-FFF2-40B4-BE49-F238E27FC236}">
                <a16:creationId xmlns:a16="http://schemas.microsoft.com/office/drawing/2014/main" id="{9E808B73-94D7-57E7-3837-3DA718162E5B}"/>
              </a:ext>
            </a:extLst>
          </p:cNvPr>
          <p:cNvSpPr/>
          <p:nvPr userDrawn="1"/>
        </p:nvSpPr>
        <p:spPr>
          <a:xfrm>
            <a:off x="5512393" y="2807563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3" name="Google Shape;1279;p56">
            <a:extLst>
              <a:ext uri="{FF2B5EF4-FFF2-40B4-BE49-F238E27FC236}">
                <a16:creationId xmlns:a16="http://schemas.microsoft.com/office/drawing/2014/main" id="{F340E0DF-98FD-EA55-7B4B-8E58FC5CFCDA}"/>
              </a:ext>
            </a:extLst>
          </p:cNvPr>
          <p:cNvSpPr/>
          <p:nvPr userDrawn="1"/>
        </p:nvSpPr>
        <p:spPr>
          <a:xfrm>
            <a:off x="5512394" y="411742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5" name="Google Shape;1279;p56">
            <a:extLst>
              <a:ext uri="{FF2B5EF4-FFF2-40B4-BE49-F238E27FC236}">
                <a16:creationId xmlns:a16="http://schemas.microsoft.com/office/drawing/2014/main" id="{1F52D7F5-AD34-C5B1-EEA2-F711AD3A8C3F}"/>
              </a:ext>
            </a:extLst>
          </p:cNvPr>
          <p:cNvSpPr/>
          <p:nvPr userDrawn="1"/>
        </p:nvSpPr>
        <p:spPr>
          <a:xfrm>
            <a:off x="5512394" y="54138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7" name="Google Shape;1251;p56">
            <a:extLst>
              <a:ext uri="{FF2B5EF4-FFF2-40B4-BE49-F238E27FC236}">
                <a16:creationId xmlns:a16="http://schemas.microsoft.com/office/drawing/2014/main" id="{A4889AFC-C17E-6AF6-25D9-F977ACD04A9D}"/>
              </a:ext>
            </a:extLst>
          </p:cNvPr>
          <p:cNvSpPr/>
          <p:nvPr userDrawn="1"/>
        </p:nvSpPr>
        <p:spPr>
          <a:xfrm>
            <a:off x="4290632" y="303003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9" name="Google Shape;1268;p56">
            <a:extLst>
              <a:ext uri="{FF2B5EF4-FFF2-40B4-BE49-F238E27FC236}">
                <a16:creationId xmlns:a16="http://schemas.microsoft.com/office/drawing/2014/main" id="{5E0F6889-9671-EA56-B88B-DBA6C149062C}"/>
              </a:ext>
            </a:extLst>
          </p:cNvPr>
          <p:cNvSpPr/>
          <p:nvPr userDrawn="1"/>
        </p:nvSpPr>
        <p:spPr>
          <a:xfrm>
            <a:off x="4290632" y="1579630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1" name="Google Shape;1282;p56">
            <a:extLst>
              <a:ext uri="{FF2B5EF4-FFF2-40B4-BE49-F238E27FC236}">
                <a16:creationId xmlns:a16="http://schemas.microsoft.com/office/drawing/2014/main" id="{44CB8F8B-1D14-EA9D-117E-79BB0DB776E9}"/>
              </a:ext>
            </a:extLst>
          </p:cNvPr>
          <p:cNvSpPr/>
          <p:nvPr userDrawn="1"/>
        </p:nvSpPr>
        <p:spPr>
          <a:xfrm>
            <a:off x="4290632" y="2869136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" name="Google Shape;1282;p56">
            <a:extLst>
              <a:ext uri="{FF2B5EF4-FFF2-40B4-BE49-F238E27FC236}">
                <a16:creationId xmlns:a16="http://schemas.microsoft.com/office/drawing/2014/main" id="{9D8D9DEA-F6DA-EFDC-5DDF-946728969392}"/>
              </a:ext>
            </a:extLst>
          </p:cNvPr>
          <p:cNvSpPr/>
          <p:nvPr userDrawn="1"/>
        </p:nvSpPr>
        <p:spPr>
          <a:xfrm>
            <a:off x="4290632" y="4217824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" name="Google Shape;1282;p56">
            <a:extLst>
              <a:ext uri="{FF2B5EF4-FFF2-40B4-BE49-F238E27FC236}">
                <a16:creationId xmlns:a16="http://schemas.microsoft.com/office/drawing/2014/main" id="{5B83F600-A2A8-FC3E-235C-F63589027CEC}"/>
              </a:ext>
            </a:extLst>
          </p:cNvPr>
          <p:cNvSpPr/>
          <p:nvPr userDrawn="1"/>
        </p:nvSpPr>
        <p:spPr>
          <a:xfrm>
            <a:off x="4290632" y="5510428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3B37AA0A-CC3F-643E-4CA3-94EE9D0B95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55524" y="467895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04148F56-845C-40C8-5EFE-44B32FB557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9864" y="457200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Text Placeholder 52">
            <a:extLst>
              <a:ext uri="{FF2B5EF4-FFF2-40B4-BE49-F238E27FC236}">
                <a16:creationId xmlns:a16="http://schemas.microsoft.com/office/drawing/2014/main" id="{6FAEB77B-C9AE-5EC8-3043-2C6C91015E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69864" y="780642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A6CA3D6-A486-C220-D150-162068803F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5524" y="1744522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B70CC111-C404-5983-7E1A-758C72DA21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9864" y="1746504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Text Placeholder 52">
            <a:extLst>
              <a:ext uri="{FF2B5EF4-FFF2-40B4-BE49-F238E27FC236}">
                <a16:creationId xmlns:a16="http://schemas.microsoft.com/office/drawing/2014/main" id="{0FACAEC0-F5EF-8921-74B5-2C775EC42E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69864" y="2069946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D85BED76-EF8A-3369-FA46-11513F2D2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5524" y="3034028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5" name="Text Placeholder 52">
            <a:extLst>
              <a:ext uri="{FF2B5EF4-FFF2-40B4-BE49-F238E27FC236}">
                <a16:creationId xmlns:a16="http://schemas.microsoft.com/office/drawing/2014/main" id="{3A752FC9-DE9C-9701-E24E-6F1AC075B1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69864" y="3035808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ext Placeholder 52">
            <a:extLst>
              <a:ext uri="{FF2B5EF4-FFF2-40B4-BE49-F238E27FC236}">
                <a16:creationId xmlns:a16="http://schemas.microsoft.com/office/drawing/2014/main" id="{5CA64FAC-BAC1-519A-1252-ED8A726B63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69864" y="3359250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5FF1804E-BBAF-5060-07A3-705BCCF0D7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5524" y="4382716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52">
            <a:extLst>
              <a:ext uri="{FF2B5EF4-FFF2-40B4-BE49-F238E27FC236}">
                <a16:creationId xmlns:a16="http://schemas.microsoft.com/office/drawing/2014/main" id="{D03AC44E-421F-94EE-DC26-D4F6FB1D54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9864" y="4325112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Text Placeholder 52">
            <a:extLst>
              <a:ext uri="{FF2B5EF4-FFF2-40B4-BE49-F238E27FC236}">
                <a16:creationId xmlns:a16="http://schemas.microsoft.com/office/drawing/2014/main" id="{4806989D-2A9A-5590-1EF7-9BF0E1F4C4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69864" y="4648554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C28AAD1A-4269-0A5C-7418-7DFC69060C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524" y="5675320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7" name="Text Placeholder 52">
            <a:extLst>
              <a:ext uri="{FF2B5EF4-FFF2-40B4-BE49-F238E27FC236}">
                <a16:creationId xmlns:a16="http://schemas.microsoft.com/office/drawing/2014/main" id="{650C0EB3-5783-DC1F-09A3-02DFAA3164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69864" y="5614416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Text Placeholder 52">
            <a:extLst>
              <a:ext uri="{FF2B5EF4-FFF2-40B4-BE49-F238E27FC236}">
                <a16:creationId xmlns:a16="http://schemas.microsoft.com/office/drawing/2014/main" id="{94850C9F-BD14-9481-E7F6-526639251E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9864" y="5937858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9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4A45C-8F79-9A61-77E8-09BC4E62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6656E-6C21-DB29-00F0-0CC844DE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742D6-DB37-81C8-6BDD-5C9150A7D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4DB44-E775-B332-D1F0-40DB3A5FA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C1C4E-47DA-0CDC-75C8-42E9F1EBD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00904"/>
            <a:ext cx="36576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8D0AFDD5-844D-364D-8AEC-50CF4D36D55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E05079-2B34-E435-A882-A172DE176AE1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440547-EE65-F9CE-1D02-2D326735F06D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B9DC65-7A98-9009-CD43-4A4B57960D46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653D1C-9830-A9D3-084A-35BD971D10F5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25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1" r:id="rId4"/>
    <p:sldLayoutId id="2147483658" r:id="rId5"/>
    <p:sldLayoutId id="2147483661" r:id="rId6"/>
    <p:sldLayoutId id="2147483663" r:id="rId7"/>
    <p:sldLayoutId id="2147483664" r:id="rId8"/>
    <p:sldLayoutId id="2147483668" r:id="rId9"/>
    <p:sldLayoutId id="2147483662" r:id="rId10"/>
    <p:sldLayoutId id="2147483653" r:id="rId11"/>
    <p:sldLayoutId id="2147483669" r:id="rId12"/>
    <p:sldLayoutId id="2147483665" r:id="rId13"/>
    <p:sldLayoutId id="2147483666" r:id="rId14"/>
    <p:sldLayoutId id="2147483667" r:id="rId15"/>
    <p:sldLayoutId id="2147483654" r:id="rId16"/>
    <p:sldLayoutId id="2147483655" r:id="rId17"/>
  </p:sldLayoutIdLst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A4F37AB6-4681-D744-2F89-2949D0867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350" y="2790521"/>
            <a:ext cx="6134965" cy="1709928"/>
          </a:xfrm>
        </p:spPr>
        <p:txBody>
          <a:bodyPr/>
          <a:lstStyle/>
          <a:p>
            <a:pPr algn="ctr"/>
            <a:r>
              <a:rPr lang="en-US" sz="3600" dirty="0" err="1"/>
              <a:t>Pemanfaatan</a:t>
            </a:r>
            <a:r>
              <a:rPr lang="en-US" sz="3600" dirty="0"/>
              <a:t> Data </a:t>
            </a:r>
            <a:r>
              <a:rPr lang="en-US" sz="3600" dirty="0" err="1"/>
              <a:t>Kekerasan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Pelaksanaan</a:t>
            </a:r>
            <a:r>
              <a:rPr lang="en-US" sz="3600" dirty="0"/>
              <a:t> Program dan </a:t>
            </a:r>
            <a:r>
              <a:rPr lang="en-US" sz="3600" dirty="0" err="1"/>
              <a:t>Kebijakan</a:t>
            </a:r>
            <a:r>
              <a:rPr lang="en-US" sz="3600" dirty="0"/>
              <a:t> PPPA</a:t>
            </a:r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06930851-3EE7-5B25-F590-CCB7467A2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5456" y="4788661"/>
            <a:ext cx="4873752" cy="630936"/>
          </a:xfrm>
        </p:spPr>
        <p:txBody>
          <a:bodyPr/>
          <a:lstStyle/>
          <a:p>
            <a:r>
              <a:rPr lang="en-US" b="1" dirty="0"/>
              <a:t>dr. LINAE VICTORIA ADEN, </a:t>
            </a:r>
            <a:r>
              <a:rPr lang="en-US" b="1" dirty="0" err="1"/>
              <a:t>M.M.Kes</a:t>
            </a:r>
            <a:endParaRPr lang="en-US" b="1" dirty="0"/>
          </a:p>
          <a:p>
            <a:r>
              <a:rPr lang="en-US" b="1" dirty="0"/>
              <a:t>(</a:t>
            </a:r>
            <a:r>
              <a:rPr lang="en-US" b="1" dirty="0" err="1"/>
              <a:t>Kepala</a:t>
            </a:r>
            <a:r>
              <a:rPr lang="en-US" b="1" dirty="0"/>
              <a:t> Dinas P3APPKB </a:t>
            </a:r>
            <a:r>
              <a:rPr lang="en-US" b="1" dirty="0" err="1"/>
              <a:t>Prov.Kalteng</a:t>
            </a:r>
            <a:r>
              <a:rPr lang="en-US" b="1" dirty="0"/>
              <a:t>)</a:t>
            </a:r>
          </a:p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32FC0-DE0C-7FC7-A92E-B166EA74BA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809089E9-554F-A19D-AE7A-5E7D385E48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826"/>
          <a:stretch/>
        </p:blipFill>
        <p:spPr>
          <a:xfrm>
            <a:off x="7307862" y="921020"/>
            <a:ext cx="3712462" cy="4933946"/>
          </a:xfrm>
          <a:prstGeom prst="rect">
            <a:avLst/>
          </a:prstGeom>
        </p:spPr>
      </p:pic>
      <p:pic>
        <p:nvPicPr>
          <p:cNvPr id="5" name="Picture 8" descr="INSEN_MULANG__COLOR_">
            <a:extLst>
              <a:ext uri="{FF2B5EF4-FFF2-40B4-BE49-F238E27FC236}">
                <a16:creationId xmlns:a16="http://schemas.microsoft.com/office/drawing/2014/main" id="{6092FF5D-CDAB-1C8E-051A-80C67DCB2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32" y="819046"/>
            <a:ext cx="921000" cy="136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023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4C5B759-93CB-5B5A-B1D2-2E3C42747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2505267"/>
            <a:ext cx="4873752" cy="1709928"/>
          </a:xfrm>
        </p:spPr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Kasih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B22AA-3653-5B3C-89D9-63BF856204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01F306-3B95-A0FD-98BB-4A09DAE9F5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4ADA87BF-BA84-6BDD-F6B0-D5288035C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826"/>
          <a:stretch/>
        </p:blipFill>
        <p:spPr>
          <a:xfrm>
            <a:off x="6905255" y="962027"/>
            <a:ext cx="3712462" cy="493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8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857250"/>
            <a:ext cx="9144000" cy="51435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324088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" name="object 4"/>
            <p:cNvSpPr/>
            <p:nvPr/>
          </p:nvSpPr>
          <p:spPr>
            <a:xfrm>
              <a:off x="5330952" y="0"/>
              <a:ext cx="6861048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54291" y="322800"/>
            <a:ext cx="2707958" cy="102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wrap="square" lIns="0" tIns="9049" rIns="0" bIns="0" rtlCol="0" anchor="b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300" spc="-30" dirty="0">
                <a:solidFill>
                  <a:srgbClr val="1F3863"/>
                </a:solidFill>
              </a:rPr>
              <a:t>Data</a:t>
            </a:r>
            <a:r>
              <a:rPr sz="3300" spc="8" dirty="0">
                <a:solidFill>
                  <a:srgbClr val="1F3863"/>
                </a:solidFill>
              </a:rPr>
              <a:t> </a:t>
            </a:r>
            <a:r>
              <a:rPr sz="3300" spc="-30" dirty="0">
                <a:solidFill>
                  <a:srgbClr val="1F3863"/>
                </a:solidFill>
              </a:rPr>
              <a:t>Kekerasan</a:t>
            </a:r>
            <a:endParaRPr sz="3300" dirty="0"/>
          </a:p>
        </p:txBody>
      </p:sp>
      <p:grpSp>
        <p:nvGrpSpPr>
          <p:cNvPr id="6" name="object 6"/>
          <p:cNvGrpSpPr/>
          <p:nvPr/>
        </p:nvGrpSpPr>
        <p:grpSpPr>
          <a:xfrm>
            <a:off x="2021204" y="1436752"/>
            <a:ext cx="7497128" cy="2993517"/>
            <a:chOff x="662939" y="772668"/>
            <a:chExt cx="9996171" cy="3991356"/>
          </a:xfrm>
        </p:grpSpPr>
        <p:sp>
          <p:nvSpPr>
            <p:cNvPr id="8" name="object 8"/>
            <p:cNvSpPr/>
            <p:nvPr/>
          </p:nvSpPr>
          <p:spPr>
            <a:xfrm>
              <a:off x="6233160" y="4184904"/>
              <a:ext cx="4425950" cy="579120"/>
            </a:xfrm>
            <a:custGeom>
              <a:avLst/>
              <a:gdLst/>
              <a:ahLst/>
              <a:cxnLst/>
              <a:rect l="l" t="t" r="r" b="b"/>
              <a:pathLst>
                <a:path w="4425950" h="579120">
                  <a:moveTo>
                    <a:pt x="3319271" y="0"/>
                  </a:moveTo>
                  <a:lnTo>
                    <a:pt x="1106423" y="0"/>
                  </a:lnTo>
                  <a:lnTo>
                    <a:pt x="1106423" y="313690"/>
                  </a:lnTo>
                  <a:lnTo>
                    <a:pt x="0" y="313690"/>
                  </a:lnTo>
                  <a:lnTo>
                    <a:pt x="2212847" y="579120"/>
                  </a:lnTo>
                  <a:lnTo>
                    <a:pt x="4425695" y="313690"/>
                  </a:lnTo>
                  <a:lnTo>
                    <a:pt x="3319271" y="313690"/>
                  </a:lnTo>
                  <a:lnTo>
                    <a:pt x="3319271" y="0"/>
                  </a:lnTo>
                  <a:close/>
                </a:path>
              </a:pathLst>
            </a:custGeom>
            <a:solidFill>
              <a:srgbClr val="FFFF00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6233160" y="4184904"/>
              <a:ext cx="4425950" cy="579120"/>
            </a:xfrm>
            <a:custGeom>
              <a:avLst/>
              <a:gdLst/>
              <a:ahLst/>
              <a:cxnLst/>
              <a:rect l="l" t="t" r="r" b="b"/>
              <a:pathLst>
                <a:path w="4425950" h="579120">
                  <a:moveTo>
                    <a:pt x="0" y="313690"/>
                  </a:moveTo>
                  <a:lnTo>
                    <a:pt x="1106423" y="313690"/>
                  </a:lnTo>
                  <a:lnTo>
                    <a:pt x="1106423" y="0"/>
                  </a:lnTo>
                  <a:lnTo>
                    <a:pt x="3319271" y="0"/>
                  </a:lnTo>
                  <a:lnTo>
                    <a:pt x="3319271" y="313690"/>
                  </a:lnTo>
                  <a:lnTo>
                    <a:pt x="4425695" y="313690"/>
                  </a:lnTo>
                  <a:lnTo>
                    <a:pt x="2212847" y="579120"/>
                  </a:lnTo>
                  <a:lnTo>
                    <a:pt x="0" y="31369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62939" y="772668"/>
              <a:ext cx="4008120" cy="1094740"/>
            </a:xfrm>
            <a:custGeom>
              <a:avLst/>
              <a:gdLst/>
              <a:ahLst/>
              <a:cxnLst/>
              <a:rect l="l" t="t" r="r" b="b"/>
              <a:pathLst>
                <a:path w="4008120" h="1094739">
                  <a:moveTo>
                    <a:pt x="0" y="182372"/>
                  </a:moveTo>
                  <a:lnTo>
                    <a:pt x="6514" y="133893"/>
                  </a:lnTo>
                  <a:lnTo>
                    <a:pt x="24898" y="90329"/>
                  </a:lnTo>
                  <a:lnTo>
                    <a:pt x="53414" y="53419"/>
                  </a:lnTo>
                  <a:lnTo>
                    <a:pt x="90324" y="24901"/>
                  </a:lnTo>
                  <a:lnTo>
                    <a:pt x="133889" y="6515"/>
                  </a:lnTo>
                  <a:lnTo>
                    <a:pt x="182372" y="0"/>
                  </a:lnTo>
                  <a:lnTo>
                    <a:pt x="3825748" y="0"/>
                  </a:lnTo>
                  <a:lnTo>
                    <a:pt x="3874226" y="6515"/>
                  </a:lnTo>
                  <a:lnTo>
                    <a:pt x="3917790" y="24901"/>
                  </a:lnTo>
                  <a:lnTo>
                    <a:pt x="3954700" y="53419"/>
                  </a:lnTo>
                  <a:lnTo>
                    <a:pt x="3983218" y="90329"/>
                  </a:lnTo>
                  <a:lnTo>
                    <a:pt x="4001604" y="133893"/>
                  </a:lnTo>
                  <a:lnTo>
                    <a:pt x="4008120" y="182372"/>
                  </a:lnTo>
                  <a:lnTo>
                    <a:pt x="4008120" y="911860"/>
                  </a:lnTo>
                  <a:lnTo>
                    <a:pt x="4001604" y="960338"/>
                  </a:lnTo>
                  <a:lnTo>
                    <a:pt x="3983218" y="1003902"/>
                  </a:lnTo>
                  <a:lnTo>
                    <a:pt x="3954700" y="1040812"/>
                  </a:lnTo>
                  <a:lnTo>
                    <a:pt x="3917790" y="1069330"/>
                  </a:lnTo>
                  <a:lnTo>
                    <a:pt x="3874226" y="1087716"/>
                  </a:lnTo>
                  <a:lnTo>
                    <a:pt x="3825748" y="1094232"/>
                  </a:lnTo>
                  <a:lnTo>
                    <a:pt x="182372" y="1094232"/>
                  </a:lnTo>
                  <a:lnTo>
                    <a:pt x="133889" y="1087716"/>
                  </a:lnTo>
                  <a:lnTo>
                    <a:pt x="90324" y="1069330"/>
                  </a:lnTo>
                  <a:lnTo>
                    <a:pt x="53414" y="1040812"/>
                  </a:lnTo>
                  <a:lnTo>
                    <a:pt x="24898" y="1003902"/>
                  </a:lnTo>
                  <a:lnTo>
                    <a:pt x="6514" y="960338"/>
                  </a:lnTo>
                  <a:lnTo>
                    <a:pt x="0" y="911860"/>
                  </a:lnTo>
                  <a:lnTo>
                    <a:pt x="0" y="182372"/>
                  </a:lnTo>
                  <a:close/>
                </a:path>
              </a:pathLst>
            </a:custGeom>
            <a:ln w="39624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560029" y="2302574"/>
            <a:ext cx="4778216" cy="1509067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 marR="3810" algn="ctr">
              <a:spcBef>
                <a:spcPts val="68"/>
              </a:spcBef>
            </a:pPr>
            <a:r>
              <a:rPr sz="1950" spc="-8" dirty="0">
                <a:solidFill>
                  <a:srgbClr val="FFFFFF"/>
                </a:solidFill>
                <a:latin typeface="Carlito"/>
                <a:cs typeface="Carlito"/>
              </a:rPr>
              <a:t>Gambaran </a:t>
            </a:r>
            <a:r>
              <a:rPr sz="1950" spc="-11" dirty="0">
                <a:solidFill>
                  <a:srgbClr val="FFFFFF"/>
                </a:solidFill>
                <a:latin typeface="Carlito"/>
                <a:cs typeface="Carlito"/>
              </a:rPr>
              <a:t>yang </a:t>
            </a:r>
            <a:r>
              <a:rPr sz="1950" spc="-8" dirty="0">
                <a:solidFill>
                  <a:srgbClr val="FFFFFF"/>
                </a:solidFill>
                <a:latin typeface="Carlito"/>
                <a:cs typeface="Carlito"/>
              </a:rPr>
              <a:t>utuh </a:t>
            </a:r>
            <a:r>
              <a:rPr sz="1950" spc="-11" dirty="0">
                <a:solidFill>
                  <a:srgbClr val="FFFFFF"/>
                </a:solidFill>
                <a:latin typeface="Carlito"/>
                <a:cs typeface="Carlito"/>
              </a:rPr>
              <a:t>tentang </a:t>
            </a:r>
            <a:r>
              <a:rPr sz="1950" spc="-8" dirty="0">
                <a:solidFill>
                  <a:srgbClr val="FFFFFF"/>
                </a:solidFill>
                <a:latin typeface="Carlito"/>
                <a:cs typeface="Carlito"/>
              </a:rPr>
              <a:t>bentuk </a:t>
            </a:r>
            <a:r>
              <a:rPr sz="1950" spc="-23" dirty="0">
                <a:solidFill>
                  <a:srgbClr val="FFFFFF"/>
                </a:solidFill>
                <a:latin typeface="Carlito"/>
                <a:cs typeface="Carlito"/>
              </a:rPr>
              <a:t>kekerasan  </a:t>
            </a:r>
            <a:r>
              <a:rPr sz="1950" spc="-4" dirty="0">
                <a:solidFill>
                  <a:srgbClr val="FFFFFF"/>
                </a:solidFill>
                <a:latin typeface="Carlito"/>
                <a:cs typeface="Carlito"/>
              </a:rPr>
              <a:t>belum </a:t>
            </a:r>
            <a:r>
              <a:rPr sz="1950" spc="-8" dirty="0">
                <a:solidFill>
                  <a:srgbClr val="FFFFFF"/>
                </a:solidFill>
                <a:latin typeface="Carlito"/>
                <a:cs typeface="Carlito"/>
              </a:rPr>
              <a:t>dapat dibuat </a:t>
            </a:r>
            <a:r>
              <a:rPr sz="1950" spc="-11" dirty="0">
                <a:solidFill>
                  <a:srgbClr val="FFFFFF"/>
                </a:solidFill>
                <a:latin typeface="Carlito"/>
                <a:cs typeface="Carlito"/>
              </a:rPr>
              <a:t>secara </a:t>
            </a:r>
            <a:r>
              <a:rPr sz="1950" spc="-15" dirty="0">
                <a:solidFill>
                  <a:srgbClr val="FFFFFF"/>
                </a:solidFill>
                <a:latin typeface="Carlito"/>
                <a:cs typeface="Carlito"/>
              </a:rPr>
              <a:t>akurat, antara </a:t>
            </a:r>
            <a:r>
              <a:rPr sz="1950" spc="-4" dirty="0">
                <a:solidFill>
                  <a:srgbClr val="FFFFFF"/>
                </a:solidFill>
                <a:latin typeface="Carlito"/>
                <a:cs typeface="Carlito"/>
              </a:rPr>
              <a:t>lain  </a:t>
            </a:r>
            <a:r>
              <a:rPr sz="1950" spc="-11" dirty="0" err="1">
                <a:solidFill>
                  <a:srgbClr val="FFFFFF"/>
                </a:solidFill>
                <a:latin typeface="Carlito"/>
                <a:cs typeface="Carlito"/>
              </a:rPr>
              <a:t>karena</a:t>
            </a:r>
            <a:r>
              <a:rPr sz="1950" spc="-1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en-US" sz="1950" b="1" spc="-15" dirty="0" err="1">
                <a:solidFill>
                  <a:srgbClr val="FFFFFF"/>
                </a:solidFill>
                <a:latin typeface="Carlito"/>
                <a:cs typeface="Carlito"/>
              </a:rPr>
              <a:t>ketersediaan</a:t>
            </a:r>
            <a:r>
              <a:rPr sz="195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950" b="1" spc="-19" dirty="0">
                <a:solidFill>
                  <a:srgbClr val="FFFFFF"/>
                </a:solidFill>
                <a:latin typeface="Carlito"/>
                <a:cs typeface="Carlito"/>
              </a:rPr>
              <a:t>data </a:t>
            </a:r>
            <a:r>
              <a:rPr sz="1950" spc="-4" dirty="0">
                <a:solidFill>
                  <a:srgbClr val="FFFFFF"/>
                </a:solidFill>
                <a:latin typeface="Carlito"/>
                <a:cs typeface="Carlito"/>
              </a:rPr>
              <a:t>tindak </a:t>
            </a:r>
            <a:r>
              <a:rPr sz="1950" spc="-23" dirty="0">
                <a:solidFill>
                  <a:srgbClr val="FFFFFF"/>
                </a:solidFill>
                <a:latin typeface="Carlito"/>
                <a:cs typeface="Carlito"/>
              </a:rPr>
              <a:t>kekerasan  </a:t>
            </a:r>
            <a:r>
              <a:rPr sz="1950" spc="-8" dirty="0">
                <a:solidFill>
                  <a:srgbClr val="FFFFFF"/>
                </a:solidFill>
                <a:latin typeface="Carlito"/>
                <a:cs typeface="Carlito"/>
              </a:rPr>
              <a:t>terhadap </a:t>
            </a:r>
            <a:r>
              <a:rPr sz="1950" spc="-4" dirty="0">
                <a:solidFill>
                  <a:srgbClr val="FFFFFF"/>
                </a:solidFill>
                <a:latin typeface="Carlito"/>
                <a:cs typeface="Carlito"/>
              </a:rPr>
              <a:t>perempuan dan </a:t>
            </a:r>
            <a:r>
              <a:rPr sz="1950" dirty="0">
                <a:solidFill>
                  <a:srgbClr val="FFFFFF"/>
                </a:solidFill>
                <a:latin typeface="Carlito"/>
                <a:cs typeface="Carlito"/>
              </a:rPr>
              <a:t>anak </a:t>
            </a:r>
            <a:r>
              <a:rPr sz="1950" spc="-4" dirty="0">
                <a:solidFill>
                  <a:srgbClr val="FFFFFF"/>
                </a:solidFill>
                <a:latin typeface="Carlito"/>
                <a:cs typeface="Carlito"/>
              </a:rPr>
              <a:t>di unit-unit  pemberi </a:t>
            </a:r>
            <a:r>
              <a:rPr sz="1950" spc="-11" dirty="0">
                <a:solidFill>
                  <a:srgbClr val="FFFFFF"/>
                </a:solidFill>
                <a:latin typeface="Carlito"/>
                <a:cs typeface="Carlito"/>
              </a:rPr>
              <a:t>layanan</a:t>
            </a:r>
            <a:r>
              <a:rPr spc="-11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12437" y="4542282"/>
            <a:ext cx="5511641" cy="968118"/>
          </a:xfrm>
          <a:prstGeom prst="rect">
            <a:avLst/>
          </a:prstGeom>
          <a:solidFill>
            <a:srgbClr val="FF0000">
              <a:alpha val="36862"/>
            </a:srgbClr>
          </a:solidFill>
        </p:spPr>
        <p:txBody>
          <a:bodyPr vert="horz" wrap="square" lIns="0" tIns="4286" rIns="0" bIns="0" rtlCol="0">
            <a:spAutoFit/>
          </a:bodyPr>
          <a:lstStyle/>
          <a:p>
            <a:pPr>
              <a:spcBef>
                <a:spcPts val="34"/>
              </a:spcBef>
            </a:pPr>
            <a:endParaRPr sz="1313">
              <a:latin typeface="Times New Roman"/>
              <a:cs typeface="Times New Roman"/>
            </a:endParaRPr>
          </a:p>
          <a:p>
            <a:pPr marL="139065" marR="126683" indent="-3334" algn="ctr">
              <a:spcBef>
                <a:spcPts val="4"/>
              </a:spcBef>
            </a:pPr>
            <a:r>
              <a:rPr sz="1650" spc="-8" dirty="0">
                <a:solidFill>
                  <a:srgbClr val="FFFFFF"/>
                </a:solidFill>
                <a:latin typeface="Carlito"/>
                <a:cs typeface="Carlito"/>
              </a:rPr>
              <a:t>Penyusunan </a:t>
            </a:r>
            <a:r>
              <a:rPr sz="1650" spc="-11" dirty="0">
                <a:solidFill>
                  <a:srgbClr val="FFFFFF"/>
                </a:solidFill>
                <a:latin typeface="Carlito"/>
                <a:cs typeface="Carlito"/>
              </a:rPr>
              <a:t>kebijakan, </a:t>
            </a:r>
            <a:r>
              <a:rPr sz="1650" spc="-8" dirty="0">
                <a:solidFill>
                  <a:srgbClr val="FFFFFF"/>
                </a:solidFill>
                <a:latin typeface="Carlito"/>
                <a:cs typeface="Carlito"/>
              </a:rPr>
              <a:t>program </a:t>
            </a:r>
            <a:r>
              <a:rPr sz="1650" dirty="0">
                <a:solidFill>
                  <a:srgbClr val="FFFFFF"/>
                </a:solidFill>
                <a:latin typeface="Carlito"/>
                <a:cs typeface="Carlito"/>
              </a:rPr>
              <a:t>dan </a:t>
            </a:r>
            <a:r>
              <a:rPr sz="1650" spc="-11" dirty="0">
                <a:solidFill>
                  <a:srgbClr val="FFFFFF"/>
                </a:solidFill>
                <a:latin typeface="Carlito"/>
                <a:cs typeface="Carlito"/>
              </a:rPr>
              <a:t>kegiatan, </a:t>
            </a:r>
            <a:r>
              <a:rPr sz="1650" spc="-4" dirty="0">
                <a:solidFill>
                  <a:srgbClr val="FFFFFF"/>
                </a:solidFill>
                <a:latin typeface="Carlito"/>
                <a:cs typeface="Carlito"/>
              </a:rPr>
              <a:t>serta proses  pengambilan </a:t>
            </a:r>
            <a:r>
              <a:rPr sz="1650" spc="-8" dirty="0">
                <a:solidFill>
                  <a:srgbClr val="FFFFFF"/>
                </a:solidFill>
                <a:latin typeface="Carlito"/>
                <a:cs typeface="Carlito"/>
              </a:rPr>
              <a:t>keputusan terkait </a:t>
            </a:r>
            <a:r>
              <a:rPr sz="1650" spc="-4" dirty="0">
                <a:solidFill>
                  <a:srgbClr val="FFFFFF"/>
                </a:solidFill>
                <a:latin typeface="Carlito"/>
                <a:cs typeface="Carlito"/>
              </a:rPr>
              <a:t>pencegahan </a:t>
            </a:r>
            <a:r>
              <a:rPr sz="1650" dirty="0">
                <a:solidFill>
                  <a:srgbClr val="FFFFFF"/>
                </a:solidFill>
                <a:latin typeface="Carlito"/>
                <a:cs typeface="Carlito"/>
              </a:rPr>
              <a:t>dan </a:t>
            </a:r>
            <a:r>
              <a:rPr sz="1650" spc="-8" dirty="0">
                <a:solidFill>
                  <a:srgbClr val="FFFFFF"/>
                </a:solidFill>
                <a:latin typeface="Carlito"/>
                <a:cs typeface="Carlito"/>
              </a:rPr>
              <a:t>penanganan  kasus </a:t>
            </a:r>
            <a:r>
              <a:rPr sz="1650" spc="-15" dirty="0">
                <a:solidFill>
                  <a:srgbClr val="FFFFFF"/>
                </a:solidFill>
                <a:latin typeface="Carlito"/>
                <a:cs typeface="Carlito"/>
              </a:rPr>
              <a:t>kekerasan </a:t>
            </a:r>
            <a:r>
              <a:rPr sz="1650" spc="-4" dirty="0">
                <a:solidFill>
                  <a:srgbClr val="FFFFFF"/>
                </a:solidFill>
                <a:latin typeface="Carlito"/>
                <a:cs typeface="Carlito"/>
              </a:rPr>
              <a:t>terhadap perempuan </a:t>
            </a:r>
            <a:r>
              <a:rPr sz="1650" dirty="0">
                <a:solidFill>
                  <a:srgbClr val="FFFFFF"/>
                </a:solidFill>
                <a:latin typeface="Carlito"/>
                <a:cs typeface="Carlito"/>
              </a:rPr>
              <a:t>dan anak tidak</a:t>
            </a:r>
            <a:r>
              <a:rPr sz="1650" spc="-98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50" dirty="0">
                <a:solidFill>
                  <a:srgbClr val="FFFFFF"/>
                </a:solidFill>
                <a:latin typeface="Carlito"/>
                <a:cs typeface="Carlito"/>
              </a:rPr>
              <a:t>Optimal</a:t>
            </a:r>
            <a:endParaRPr sz="16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579D0-D5BE-BC05-B3B3-05E97433F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09" y="1947672"/>
            <a:ext cx="4276415" cy="2862072"/>
          </a:xfrm>
        </p:spPr>
        <p:txBody>
          <a:bodyPr/>
          <a:lstStyle/>
          <a:p>
            <a:r>
              <a:rPr lang="en-US" dirty="0"/>
              <a:t>LATAR</a:t>
            </a:r>
            <a:br>
              <a:rPr lang="en-US" dirty="0"/>
            </a:br>
            <a:r>
              <a:rPr lang="en-US" dirty="0"/>
              <a:t>BELAKANG</a:t>
            </a:r>
          </a:p>
        </p:txBody>
      </p:sp>
      <p:pic>
        <p:nvPicPr>
          <p:cNvPr id="82" name="Picture Placeholder 81" descr="blueprint icon">
            <a:extLst>
              <a:ext uri="{FF2B5EF4-FFF2-40B4-BE49-F238E27FC236}">
                <a16:creationId xmlns:a16="http://schemas.microsoft.com/office/drawing/2014/main" id="{946DCADD-AD38-1B8D-01D3-9FC0FDA5D1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66C0EF-C5A6-69F2-BCD5-6F3E103229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9863" y="457199"/>
            <a:ext cx="5466887" cy="730577"/>
          </a:xfrm>
        </p:spPr>
        <p:txBody>
          <a:bodyPr/>
          <a:lstStyle/>
          <a:p>
            <a:pPr marL="809625" indent="-719138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MENINGKATNYA KEKERASAN PEREMPUAN DAN ANAK</a:t>
            </a:r>
          </a:p>
        </p:txBody>
      </p:sp>
      <p:pic>
        <p:nvPicPr>
          <p:cNvPr id="84" name="Picture Placeholder 83" descr="easel icon">
            <a:extLst>
              <a:ext uri="{FF2B5EF4-FFF2-40B4-BE49-F238E27FC236}">
                <a16:creationId xmlns:a16="http://schemas.microsoft.com/office/drawing/2014/main" id="{62583283-A6AD-B55E-25D4-E6CFB25B8FC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A268DA4-D5BC-38AA-54EB-D10668305C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9863" y="1746504"/>
            <a:ext cx="5759117" cy="965862"/>
          </a:xfrm>
        </p:spPr>
        <p:txBody>
          <a:bodyPr/>
          <a:lstStyle/>
          <a:p>
            <a:pPr marL="809625" indent="-719138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id-ID" sz="20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KETERSEDIAAN DATA YANG AKURAT, UP TO DATE DAN TERINTEGRASI</a:t>
            </a:r>
            <a:endParaRPr lang="en-US" sz="20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6" name="Picture Placeholder 85" descr="ruler icon">
            <a:extLst>
              <a:ext uri="{FF2B5EF4-FFF2-40B4-BE49-F238E27FC236}">
                <a16:creationId xmlns:a16="http://schemas.microsoft.com/office/drawing/2014/main" id="{8AEB4AE0-338D-0B9E-025E-3973A1ECDC8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/>
          <a:stretch/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5589FD6-C049-67E3-0386-55C9E18A5B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69864" y="3035808"/>
            <a:ext cx="5268924" cy="627534"/>
          </a:xfrm>
        </p:spPr>
        <p:txBody>
          <a:bodyPr/>
          <a:lstStyle/>
          <a:p>
            <a:pPr marL="809625" indent="-719138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PEMANFAATAN TEKNOLOGI</a:t>
            </a:r>
          </a:p>
        </p:txBody>
      </p:sp>
      <p:pic>
        <p:nvPicPr>
          <p:cNvPr id="88" name="Picture Placeholder 87" descr="strategy icon">
            <a:extLst>
              <a:ext uri="{FF2B5EF4-FFF2-40B4-BE49-F238E27FC236}">
                <a16:creationId xmlns:a16="http://schemas.microsoft.com/office/drawing/2014/main" id="{F2E3F8F5-F045-71C9-3C78-9ACF70E19C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476" b="476"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EE4168-3FE3-7D58-F903-91FC215BAE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9864" y="4325112"/>
            <a:ext cx="5957080" cy="661770"/>
          </a:xfrm>
        </p:spPr>
        <p:txBody>
          <a:bodyPr/>
          <a:lstStyle/>
          <a:p>
            <a:pPr marL="809625" indent="-719138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BAHAN PEMANTAUAN DAN EVALUASI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6C25713-E18A-8B65-C9FA-9A00A9CBBA6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Foster holistically superior methodologies</a:t>
            </a:r>
          </a:p>
          <a:p>
            <a:endParaRPr lang="en-US" dirty="0"/>
          </a:p>
        </p:txBody>
      </p:sp>
      <p:pic>
        <p:nvPicPr>
          <p:cNvPr id="90" name="Picture Placeholder 89" descr="airplane icon">
            <a:extLst>
              <a:ext uri="{FF2B5EF4-FFF2-40B4-BE49-F238E27FC236}">
                <a16:creationId xmlns:a16="http://schemas.microsoft.com/office/drawing/2014/main" id="{B6EFDE8D-973A-9009-9237-3CDC19C43D6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/>
          <a:srcRect/>
          <a:stretch/>
        </p:blipFill>
        <p:spPr/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C99BB05-2464-9628-4AF6-F75298B4B89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69864" y="5614415"/>
            <a:ext cx="6230458" cy="786385"/>
          </a:xfrm>
        </p:spPr>
        <p:txBody>
          <a:bodyPr/>
          <a:lstStyle/>
          <a:p>
            <a:pPr marL="809625" indent="-719138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PENGUATAN FUNGSI JEJARING TERKAIT DATA LAYANAN TERMASUK RUJUKAN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29D71B-FCBE-FAF8-6556-09CE0A30EA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F0276E-DF9B-71E8-841C-F58AE9E285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4CABB0F-73B8-E611-0F01-F5FACC79B6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66533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CAC6-3968-4D63-A855-09547BB06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TUJUAN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9AC71-9ED4-FA59-D386-5BD9C585DC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3F0E5B-65CB-787C-C52A-2038EEA09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1080" y="2400819"/>
            <a:ext cx="2743200" cy="2785100"/>
          </a:xfrm>
        </p:spPr>
        <p:txBody>
          <a:bodyPr/>
          <a:lstStyle/>
          <a:p>
            <a:r>
              <a:rPr lang="en-US" sz="2400" dirty="0" err="1"/>
              <a:t>Terdokumentasi</a:t>
            </a:r>
            <a:r>
              <a:rPr lang="en-US" sz="2400" dirty="0"/>
              <a:t> </a:t>
            </a:r>
            <a:r>
              <a:rPr lang="en-US" sz="2400" dirty="0" err="1"/>
              <a:t>kasus</a:t>
            </a:r>
            <a:r>
              <a:rPr lang="en-US" sz="2400" dirty="0"/>
              <a:t> </a:t>
            </a:r>
            <a:r>
              <a:rPr lang="en-US" sz="2400" dirty="0" err="1"/>
              <a:t>kekerasan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perempuan</a:t>
            </a:r>
            <a:r>
              <a:rPr lang="en-US" sz="2400" dirty="0"/>
              <a:t> dan </a:t>
            </a:r>
            <a:r>
              <a:rPr lang="en-US" sz="2400" dirty="0" err="1"/>
              <a:t>anak</a:t>
            </a:r>
            <a:r>
              <a:rPr lang="en-US" sz="2400" dirty="0"/>
              <a:t> di unit </a:t>
            </a:r>
            <a:r>
              <a:rPr lang="en-US" sz="2400" dirty="0" err="1"/>
              <a:t>layanan</a:t>
            </a:r>
            <a:r>
              <a:rPr lang="en-US" sz="2400" dirty="0"/>
              <a:t> </a:t>
            </a:r>
            <a:r>
              <a:rPr lang="en-US" sz="2400" dirty="0" err="1"/>
              <a:t>terintegrasi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online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CADAC-D2BA-2781-21DF-E36A2D898F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50929C-496C-419D-93BC-D4ABBE462EF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24400" y="2369333"/>
            <a:ext cx="2743200" cy="2785100"/>
          </a:xfrm>
        </p:spPr>
        <p:txBody>
          <a:bodyPr/>
          <a:lstStyle/>
          <a:p>
            <a:r>
              <a:rPr lang="en-US" sz="2400" dirty="0" err="1"/>
              <a:t>Tersedianya</a:t>
            </a:r>
            <a:r>
              <a:rPr lang="en-US" sz="2400" dirty="0"/>
              <a:t> data  </a:t>
            </a:r>
            <a:r>
              <a:rPr lang="en-US" sz="2400" dirty="0" err="1"/>
              <a:t>kekerasan</a:t>
            </a:r>
            <a:r>
              <a:rPr lang="en-US" sz="2400" dirty="0"/>
              <a:t> </a:t>
            </a:r>
            <a:r>
              <a:rPr lang="en-US" sz="2400" dirty="0" err="1"/>
              <a:t>perempuan</a:t>
            </a:r>
            <a:r>
              <a:rPr lang="en-US" sz="2400" dirty="0"/>
              <a:t> dan </a:t>
            </a:r>
            <a:r>
              <a:rPr lang="en-US" sz="2400" dirty="0" err="1"/>
              <a:t>anak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dimanfaatkan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penyusunan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, program dan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proses </a:t>
            </a:r>
            <a:r>
              <a:rPr lang="en-US" sz="2400" dirty="0" err="1"/>
              <a:t>pengambilan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88B1D-28C5-C399-CA01-21BE7C5F1E5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C5E498-99B3-E3F4-A9B8-F11B4B9B0F2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89914" y="2256211"/>
            <a:ext cx="2743200" cy="2785100"/>
          </a:xfrm>
        </p:spPr>
        <p:txBody>
          <a:bodyPr/>
          <a:lstStyle/>
          <a:p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pemantauan</a:t>
            </a:r>
            <a:r>
              <a:rPr lang="en-US" sz="2400" dirty="0"/>
              <a:t> dan </a:t>
            </a:r>
            <a:r>
              <a:rPr lang="en-US" sz="2400" dirty="0" err="1"/>
              <a:t>evaluasi</a:t>
            </a:r>
            <a:r>
              <a:rPr lang="en-US" sz="2400" dirty="0"/>
              <a:t>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perlindungan</a:t>
            </a:r>
            <a:r>
              <a:rPr lang="en-US" sz="2400" dirty="0"/>
              <a:t> </a:t>
            </a:r>
            <a:r>
              <a:rPr lang="en-US" sz="2400" dirty="0" err="1"/>
              <a:t>perempuan</a:t>
            </a:r>
            <a:r>
              <a:rPr lang="en-US" sz="2400" dirty="0"/>
              <a:t> dan 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 err="1"/>
              <a:t>khususnya</a:t>
            </a:r>
            <a:r>
              <a:rPr lang="en-US" sz="2400" dirty="0"/>
              <a:t> </a:t>
            </a: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penghapusan</a:t>
            </a:r>
            <a:r>
              <a:rPr lang="en-US" sz="2400" dirty="0"/>
              <a:t> </a:t>
            </a:r>
            <a:r>
              <a:rPr lang="en-US" sz="2400" dirty="0" err="1"/>
              <a:t>tindak</a:t>
            </a:r>
            <a:r>
              <a:rPr lang="en-US" sz="2400" dirty="0"/>
              <a:t> </a:t>
            </a:r>
            <a:r>
              <a:rPr lang="en-US" sz="2400" dirty="0" err="1"/>
              <a:t>kekerasan</a:t>
            </a:r>
            <a:endParaRPr lang="en-US" sz="2400" dirty="0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25633612-F774-0CAE-9E5C-D01184B43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C2B4FE06-34C7-A80C-5DBE-4F5168C9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E227DBC0-C280-AC5C-C7A8-FF8D56C9D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09524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B3421-27E8-64F7-C72E-A20B3B5B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Data </a:t>
            </a:r>
            <a:r>
              <a:rPr lang="en-US" sz="3600" dirty="0" err="1"/>
              <a:t>kekerasan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dirty="0" err="1"/>
              <a:t>bagian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Perancanaan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dan </a:t>
            </a:r>
            <a:r>
              <a:rPr lang="en-US" sz="3600" dirty="0" err="1"/>
              <a:t>Penyusunan</a:t>
            </a:r>
            <a:r>
              <a:rPr lang="en-US" sz="3600" dirty="0"/>
              <a:t> Program PPPA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CC227-AEF6-4194-577B-C14BE9F08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1DEE7-E7EE-60E4-4393-4B4043EFA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7E0F31-9524-2A85-6CB5-22AF4974A1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4236D-E11C-38FC-772B-CE89036002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C2164E-29EB-0A75-9DCC-C2F08040A5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974E3C-F63F-9F93-EE35-CD5E465CD0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layanan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2D95C9-142A-BF9A-3602-F4AB116081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Kebutuhan</a:t>
            </a:r>
            <a:r>
              <a:rPr lang="en-US" dirty="0"/>
              <a:t> Korban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2F5204-1928-06AD-9878-6DD27D5DF2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Data Korban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977FAA-28B8-34BB-09CE-CCE6C8C73D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9857" y="4319944"/>
            <a:ext cx="2109239" cy="630936"/>
          </a:xfrm>
        </p:spPr>
        <p:txBody>
          <a:bodyPr/>
          <a:lstStyle/>
          <a:p>
            <a:r>
              <a:rPr lang="en-US" dirty="0" err="1"/>
              <a:t>Penganggaran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9D1FB0-0B3C-DCCA-CB4F-4FEAE1317B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err="1"/>
              <a:t>Penyediaan</a:t>
            </a:r>
            <a:r>
              <a:rPr lang="en-US" dirty="0"/>
              <a:t> Sarana dan </a:t>
            </a:r>
            <a:r>
              <a:rPr lang="en-US" dirty="0" err="1"/>
              <a:t>Prasarana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7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178B3636-FAF5-4537-8701-6F8C52B7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0"/>
            <a:ext cx="7467600" cy="762000"/>
          </a:xfrm>
        </p:spPr>
        <p:txBody>
          <a:bodyPr/>
          <a:lstStyle/>
          <a:p>
            <a:pPr algn="ctr"/>
            <a:r>
              <a:rPr lang="en-US" altLang="en-US" sz="4400">
                <a:solidFill>
                  <a:srgbClr val="FF0000"/>
                </a:solidFill>
                <a:latin typeface="Georgia" panose="02040502050405020303" pitchFamily="18" charset="0"/>
              </a:rPr>
              <a:t>Permasalahan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A05B-436E-4972-8A45-0070D2544CB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58332" y="1405379"/>
            <a:ext cx="9012810" cy="4343400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80000"/>
              </a:lnSpc>
              <a:buFontTx/>
              <a:buAutoNum type="arabicPeriod"/>
              <a:defRPr/>
            </a:pPr>
            <a:endParaRPr lang="en-US" sz="2800" dirty="0">
              <a:cs typeface="Arial" charset="0"/>
            </a:endParaRPr>
          </a:p>
          <a:p>
            <a:pPr marL="514350" indent="-514350">
              <a:lnSpc>
                <a:spcPct val="80000"/>
              </a:lnSpc>
              <a:buNone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1.  </a:t>
            </a:r>
            <a:r>
              <a:rPr lang="id-ID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Data Korban kekerasan masih banyak yang belum terlaporkan ke UPT</a:t>
            </a:r>
            <a:endParaRPr lang="en-US" sz="2800" dirty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80000"/>
              </a:lnSpc>
              <a:buFont typeface="Wingdings" panose="05000000000000000000" pitchFamily="2" charset="2"/>
              <a:buAutoNum type="arabicPeriod" startAt="2"/>
              <a:defRPr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Terbatasnya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kemampuan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SDM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pengelolaan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data</a:t>
            </a:r>
            <a:endParaRPr lang="id-ID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80000"/>
              </a:lnSpc>
              <a:buFont typeface="Wingdings" panose="05000000000000000000" pitchFamily="2" charset="2"/>
              <a:buAutoNum type="arabicPeriod" startAt="2"/>
              <a:defRPr/>
            </a:pPr>
            <a:r>
              <a:rPr lang="id-ID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Sering terjadi mutasi pejabat yang menangani perlindungan perempuan dan anak (sistem pencatatan dan pelaporan korban kekerasan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80000"/>
              </a:lnSpc>
              <a:buFont typeface="Wingdings" panose="05000000000000000000" pitchFamily="2" charset="2"/>
              <a:buAutoNum type="arabicPeriod" startAt="4"/>
              <a:defRPr/>
            </a:pPr>
            <a:r>
              <a:rPr lang="id-ID" sz="2800" dirty="0">
                <a:latin typeface="Arial" pitchFamily="34" charset="0"/>
                <a:cs typeface="Arial" pitchFamily="34" charset="0"/>
              </a:rPr>
              <a:t>Data belum ter-Update secara berkala</a:t>
            </a:r>
          </a:p>
          <a:p>
            <a:pPr marL="514350" indent="-514350">
              <a:lnSpc>
                <a:spcPct val="80000"/>
              </a:lnSpc>
              <a:buFont typeface="Wingdings" panose="05000000000000000000" pitchFamily="2" charset="2"/>
              <a:buAutoNum type="arabicPeriod" startAt="4"/>
              <a:defRPr/>
            </a:pP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Terbatasnya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fasilitas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alat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pengolah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data</a:t>
            </a:r>
          </a:p>
          <a:p>
            <a:pPr marL="514350" indent="-514350">
              <a:lnSpc>
                <a:spcPct val="80000"/>
              </a:lnSpc>
              <a:buFont typeface="Wingdings" panose="05000000000000000000" pitchFamily="2" charset="2"/>
              <a:buAutoNum type="arabicPeriod" startAt="4"/>
              <a:defRPr/>
            </a:pPr>
            <a:r>
              <a:rPr lang="en-US" altLang="en-US" sz="2800" dirty="0" err="1">
                <a:solidFill>
                  <a:srgbClr val="00B050"/>
                </a:solidFill>
                <a:cs typeface="Arial" panose="020B0604020202020204" pitchFamily="34" charset="0"/>
              </a:rPr>
              <a:t>Ketersediaan</a:t>
            </a:r>
            <a:r>
              <a:rPr lang="en-US" altLang="en-US" sz="28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id-ID" altLang="en-US" sz="2800" dirty="0">
                <a:solidFill>
                  <a:srgbClr val="00B050"/>
                </a:solidFill>
                <a:cs typeface="Arial" panose="020B0604020202020204" pitchFamily="34" charset="0"/>
              </a:rPr>
              <a:t>anggaran yang mendukung kegiatan sistem pencatatan pelaporan</a:t>
            </a:r>
          </a:p>
          <a:p>
            <a:pPr marL="514350" indent="-514350">
              <a:lnSpc>
                <a:spcPct val="80000"/>
              </a:lnSpc>
              <a:buFont typeface="Wingdings" panose="05000000000000000000" pitchFamily="2" charset="2"/>
              <a:buAutoNum type="arabicPeriod" startAt="4"/>
              <a:defRPr/>
            </a:pPr>
            <a:endParaRPr lang="id-ID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80000"/>
              </a:lnSpc>
              <a:buFont typeface="Wingdings" panose="05000000000000000000" pitchFamily="2" charset="2"/>
              <a:buAutoNum type="arabicPeriod" startAt="4"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800" dirty="0">
              <a:latin typeface="Georgia" pitchFamily="18" charset="0"/>
            </a:endParaRPr>
          </a:p>
          <a:p>
            <a:pPr>
              <a:defRPr/>
            </a:pPr>
            <a:endParaRPr lang="en-US" sz="2800" dirty="0">
              <a:latin typeface="Georgia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339179-E2BB-454A-9327-B5E16307142A}"/>
              </a:ext>
            </a:extLst>
          </p:cNvPr>
          <p:cNvSpPr/>
          <p:nvPr/>
        </p:nvSpPr>
        <p:spPr>
          <a:xfrm>
            <a:off x="9768840" y="167640"/>
            <a:ext cx="1676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onstantia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107658C0-EC0E-436D-9EEC-25F9A1F28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17514"/>
            <a:ext cx="8229600" cy="1258887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</a:rPr>
              <a:t>UPAYA YANG DILAKUKAN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F71CD8E-7678-4E27-A4DB-B5DFCBD62A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0499" y="2828040"/>
            <a:ext cx="8915400" cy="4925505"/>
          </a:xfrm>
        </p:spPr>
        <p:txBody>
          <a:bodyPr/>
          <a:lstStyle/>
          <a:p>
            <a:pPr marL="623888" indent="-623888" eaLnBrk="1" hangingPunct="1"/>
            <a:r>
              <a:rPr lang="en-US" altLang="en-US" sz="2800" dirty="0" err="1">
                <a:solidFill>
                  <a:srgbClr val="00B050"/>
                </a:solidFill>
                <a:latin typeface="Tahoma" panose="020B0604030504040204" pitchFamily="34" charset="0"/>
              </a:rPr>
              <a:t>Sosiallisasi</a:t>
            </a:r>
            <a:r>
              <a:rPr lang="en-US" altLang="en-US" sz="2800" dirty="0">
                <a:solidFill>
                  <a:srgbClr val="00B05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ahoma" panose="020B0604030504040204" pitchFamily="34" charset="0"/>
              </a:rPr>
              <a:t>Sistem</a:t>
            </a:r>
            <a:r>
              <a:rPr lang="en-US" altLang="en-US" sz="2800" dirty="0">
                <a:solidFill>
                  <a:srgbClr val="00B05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ahoma" panose="020B0604030504040204" pitchFamily="34" charset="0"/>
              </a:rPr>
              <a:t>Pencatatan</a:t>
            </a:r>
            <a:r>
              <a:rPr lang="en-US" altLang="en-US" sz="2800" dirty="0">
                <a:solidFill>
                  <a:srgbClr val="00B050"/>
                </a:solidFill>
                <a:latin typeface="Tahoma" panose="020B0604030504040204" pitchFamily="34" charset="0"/>
              </a:rPr>
              <a:t> dan </a:t>
            </a:r>
            <a:r>
              <a:rPr lang="en-US" altLang="en-US" sz="2800" dirty="0" err="1">
                <a:solidFill>
                  <a:srgbClr val="00B050"/>
                </a:solidFill>
                <a:latin typeface="Tahoma" panose="020B0604030504040204" pitchFamily="34" charset="0"/>
              </a:rPr>
              <a:t>Pelaporan</a:t>
            </a:r>
            <a:r>
              <a:rPr lang="en-US" altLang="en-US" sz="2800" dirty="0">
                <a:solidFill>
                  <a:srgbClr val="00B050"/>
                </a:solidFill>
                <a:latin typeface="Tahoma" panose="020B0604030504040204" pitchFamily="34" charset="0"/>
              </a:rPr>
              <a:t> di </a:t>
            </a:r>
            <a:r>
              <a:rPr lang="en-US" altLang="en-US" sz="2800" dirty="0" err="1">
                <a:solidFill>
                  <a:srgbClr val="00B050"/>
                </a:solidFill>
                <a:latin typeface="Tahoma" panose="020B0604030504040204" pitchFamily="34" charset="0"/>
              </a:rPr>
              <a:t>tingkat</a:t>
            </a:r>
            <a:r>
              <a:rPr lang="en-US" altLang="en-US" sz="2800" dirty="0">
                <a:solidFill>
                  <a:srgbClr val="00B05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ahoma" panose="020B0604030504040204" pitchFamily="34" charset="0"/>
              </a:rPr>
              <a:t>provinsi</a:t>
            </a:r>
            <a:endParaRPr lang="id-ID" altLang="en-US" sz="2800" dirty="0">
              <a:solidFill>
                <a:srgbClr val="00B050"/>
              </a:solidFill>
              <a:latin typeface="Tahoma" panose="020B060403050404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srgbClr val="00B050"/>
              </a:solidFill>
              <a:latin typeface="Tahoma" panose="020B0604030504040204" pitchFamily="34" charset="0"/>
            </a:endParaRPr>
          </a:p>
          <a:p>
            <a:pPr marL="623888" indent="-623888" eaLnBrk="1" hangingPunct="1">
              <a:spcBef>
                <a:spcPct val="0"/>
              </a:spcBef>
            </a:pPr>
            <a:r>
              <a:rPr lang="en-US" altLang="en-US" sz="2800" dirty="0" err="1">
                <a:solidFill>
                  <a:srgbClr val="00B050"/>
                </a:solidFill>
                <a:latin typeface="Tahoma" panose="020B0604030504040204" pitchFamily="34" charset="0"/>
              </a:rPr>
              <a:t>Sosialisasi</a:t>
            </a:r>
            <a:r>
              <a:rPr lang="en-US" altLang="en-US" sz="2800" dirty="0">
                <a:solidFill>
                  <a:srgbClr val="00B05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ahoma" panose="020B0604030504040204" pitchFamily="34" charset="0"/>
              </a:rPr>
              <a:t>pencatatan</a:t>
            </a:r>
            <a:r>
              <a:rPr lang="en-US" altLang="en-US" sz="2800" dirty="0">
                <a:solidFill>
                  <a:srgbClr val="00B050"/>
                </a:solidFill>
                <a:latin typeface="Tahoma" panose="020B0604030504040204" pitchFamily="34" charset="0"/>
              </a:rPr>
              <a:t> dan </a:t>
            </a:r>
            <a:r>
              <a:rPr lang="en-US" altLang="en-US" sz="2800" dirty="0" err="1">
                <a:solidFill>
                  <a:srgbClr val="00B050"/>
                </a:solidFill>
                <a:latin typeface="Tahoma" panose="020B0604030504040204" pitchFamily="34" charset="0"/>
              </a:rPr>
              <a:t>pelaporan</a:t>
            </a:r>
            <a:r>
              <a:rPr lang="en-US" altLang="en-US" sz="2800" dirty="0">
                <a:solidFill>
                  <a:srgbClr val="00B050"/>
                </a:solidFill>
                <a:latin typeface="Tahoma" panose="020B0604030504040204" pitchFamily="34" charset="0"/>
              </a:rPr>
              <a:t> di </a:t>
            </a:r>
            <a:r>
              <a:rPr lang="en-US" altLang="en-US" sz="2800" dirty="0" err="1">
                <a:solidFill>
                  <a:srgbClr val="00B050"/>
                </a:solidFill>
                <a:latin typeface="Tahoma" panose="020B0604030504040204" pitchFamily="34" charset="0"/>
              </a:rPr>
              <a:t>tingkat</a:t>
            </a:r>
            <a:r>
              <a:rPr lang="en-US" altLang="en-US" sz="2800" dirty="0">
                <a:solidFill>
                  <a:srgbClr val="00B05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ahoma" panose="020B0604030504040204" pitchFamily="34" charset="0"/>
              </a:rPr>
              <a:t>Kab</a:t>
            </a:r>
            <a:r>
              <a:rPr lang="en-US" altLang="en-US" sz="2800" dirty="0">
                <a:solidFill>
                  <a:srgbClr val="00B050"/>
                </a:solidFill>
                <a:latin typeface="Tahoma" panose="020B0604030504040204" pitchFamily="34" charset="0"/>
              </a:rPr>
              <a:t>/Kota</a:t>
            </a:r>
            <a:endParaRPr lang="id-ID" altLang="en-US" sz="2800" dirty="0">
              <a:solidFill>
                <a:srgbClr val="00B050"/>
              </a:solidFill>
              <a:latin typeface="Tahoma" panose="020B0604030504040204" pitchFamily="34" charset="0"/>
            </a:endParaRPr>
          </a:p>
          <a:p>
            <a:pPr marL="623888" indent="-623888" eaLnBrk="1" hangingPunct="1"/>
            <a:endParaRPr lang="id-ID" altLang="en-US" sz="2800" dirty="0">
              <a:solidFill>
                <a:srgbClr val="00B050"/>
              </a:solidFill>
              <a:latin typeface="Tahoma" panose="020B060403050404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9BFC18E-BD72-4D2C-B6F6-FF8E9AAB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1E30BBF-197A-4DE6-B190-D5D5DBE29BF7}" type="slidenum">
              <a:rPr lang="en-US" altLang="en-US">
                <a:solidFill>
                  <a:srgbClr val="191961"/>
                </a:solidFill>
                <a:latin typeface="Constantia" panose="02030602050306030303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191961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F97257-669A-4EA8-A619-D2B51AA8B30D}"/>
              </a:ext>
            </a:extLst>
          </p:cNvPr>
          <p:cNvSpPr/>
          <p:nvPr/>
        </p:nvSpPr>
        <p:spPr>
          <a:xfrm>
            <a:off x="9585960" y="152400"/>
            <a:ext cx="1676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onstantia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6FCB357-3145-4222-8446-3892CB6D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BFE9DCB-5321-4769-AFE6-63D306D8CE28}" type="slidenum">
              <a:rPr lang="en-US" altLang="en-US">
                <a:solidFill>
                  <a:srgbClr val="191961"/>
                </a:solidFill>
                <a:latin typeface="Constantia" panose="02030602050306030303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srgbClr val="191961"/>
              </a:solidFill>
              <a:latin typeface="Constantia" panose="02030602050306030303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17355B5-17F7-430B-BE70-5F476BC04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7426" y="731838"/>
            <a:ext cx="7800975" cy="1096962"/>
          </a:xfrm>
        </p:spPr>
        <p:txBody>
          <a:bodyPr/>
          <a:lstStyle/>
          <a:p>
            <a:pPr eaLnBrk="1" hangingPunct="1"/>
            <a:r>
              <a:rPr lang="id-ID" altLang="en-US" sz="2800">
                <a:solidFill>
                  <a:srgbClr val="FF0000"/>
                </a:solidFill>
              </a:rPr>
              <a:t>Manfaat sistem </a:t>
            </a:r>
            <a:r>
              <a:rPr lang="en-US" altLang="en-US" sz="2800">
                <a:solidFill>
                  <a:srgbClr val="FF0000"/>
                </a:solidFill>
              </a:rPr>
              <a:t>P</a:t>
            </a:r>
            <a:r>
              <a:rPr lang="id-ID" altLang="en-US" sz="2800">
                <a:solidFill>
                  <a:srgbClr val="FF0000"/>
                </a:solidFill>
              </a:rPr>
              <a:t>encatatan dan Pelaporan KORBAN kekerasan 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AE4D1EF-EED9-4A86-AB52-3C6B6F7E7D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458200" cy="431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d-ID" altLang="en-US" sz="2400" dirty="0"/>
              <a:t>Untuk memperoleh d</a:t>
            </a:r>
            <a:r>
              <a:rPr lang="en-US" altLang="en-US" sz="2400" dirty="0" err="1"/>
              <a:t>ata</a:t>
            </a:r>
            <a:r>
              <a:rPr lang="en-US" altLang="en-US" sz="2400" dirty="0"/>
              <a:t> </a:t>
            </a:r>
            <a:r>
              <a:rPr lang="id-ID" altLang="en-US" sz="2400" dirty="0"/>
              <a:t>dan </a:t>
            </a:r>
            <a:r>
              <a:rPr lang="en-US" altLang="en-US" sz="2400" dirty="0" err="1"/>
              <a:t>Informasi</a:t>
            </a:r>
            <a:r>
              <a:rPr lang="en-US" altLang="en-US" sz="2400" dirty="0"/>
              <a:t> </a:t>
            </a:r>
            <a:r>
              <a:rPr lang="id-ID" altLang="en-US" sz="2400" dirty="0"/>
              <a:t>jumlah Korban Kekerasan </a:t>
            </a:r>
          </a:p>
          <a:p>
            <a:pPr eaLnBrk="1" hangingPunct="1">
              <a:lnSpc>
                <a:spcPct val="90000"/>
              </a:lnSpc>
            </a:pPr>
            <a:r>
              <a:rPr lang="id-ID" altLang="en-US" sz="2400" dirty="0"/>
              <a:t>Mengetahui jumlah Unit </a:t>
            </a:r>
            <a:r>
              <a:rPr lang="en-US" altLang="en-US" sz="2400" dirty="0"/>
              <a:t>yang </a:t>
            </a:r>
            <a:r>
              <a:rPr lang="en-US" altLang="en-US" sz="2400" dirty="0" err="1"/>
              <a:t>memberikan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layanan</a:t>
            </a:r>
            <a:endParaRPr lang="id-ID" altLang="en-US" sz="2400" dirty="0"/>
          </a:p>
          <a:p>
            <a:pPr eaLnBrk="1" hangingPunct="1">
              <a:lnSpc>
                <a:spcPct val="90000"/>
              </a:lnSpc>
            </a:pPr>
            <a:r>
              <a:rPr lang="id-ID" altLang="en-US" sz="2400" dirty="0"/>
              <a:t>Untuk menghindari pencatatan ganda bagi DATA korban kekerasan </a:t>
            </a:r>
          </a:p>
          <a:p>
            <a:pPr eaLnBrk="1" hangingPunct="1">
              <a:lnSpc>
                <a:spcPct val="90000"/>
              </a:lnSpc>
            </a:pPr>
            <a:r>
              <a:rPr lang="id-ID" altLang="en-US" sz="2400" dirty="0"/>
              <a:t>Mengetahui berapa jumlah kasus baru berulang dan rujukan </a:t>
            </a:r>
          </a:p>
          <a:p>
            <a:pPr eaLnBrk="1" hangingPunct="1">
              <a:lnSpc>
                <a:spcPct val="90000"/>
              </a:lnSpc>
            </a:pPr>
            <a:r>
              <a:rPr lang="id-ID" altLang="en-US" sz="2400" dirty="0"/>
              <a:t>Mengetahui seberapa  jauh </a:t>
            </a:r>
            <a:r>
              <a:rPr lang="en-US" altLang="en-US" sz="2400" dirty="0" err="1"/>
              <a:t>upaya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perlindungan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perempuan</a:t>
            </a:r>
            <a:endParaRPr lang="id-ID" altLang="en-US" sz="2400" dirty="0"/>
          </a:p>
          <a:p>
            <a:pPr eaLnBrk="1" hangingPunct="1">
              <a:lnSpc>
                <a:spcPct val="90000"/>
              </a:lnSpc>
            </a:pPr>
            <a:r>
              <a:rPr lang="id-ID" altLang="en-US" sz="2400" dirty="0"/>
              <a:t>Sebagai d</a:t>
            </a:r>
            <a:r>
              <a:rPr lang="en-US" altLang="en-US" sz="2400" dirty="0" err="1"/>
              <a:t>asar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alokasi</a:t>
            </a:r>
            <a:r>
              <a:rPr lang="en-US" altLang="en-US" sz="2400" dirty="0"/>
              <a:t> dana /</a:t>
            </a:r>
            <a:r>
              <a:rPr lang="en-US" altLang="en-US" sz="2400" dirty="0" err="1"/>
              <a:t>anggaran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utk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petugas</a:t>
            </a:r>
            <a:r>
              <a:rPr lang="en-US" altLang="en-US" sz="2400" dirty="0"/>
              <a:t> dan </a:t>
            </a:r>
            <a:r>
              <a:rPr lang="id-ID" altLang="en-US" sz="2400" dirty="0"/>
              <a:t>p</a:t>
            </a:r>
            <a:r>
              <a:rPr lang="en-US" altLang="en-US" sz="2400" dirty="0" err="1"/>
              <a:t>elayanan</a:t>
            </a:r>
            <a:r>
              <a:rPr lang="en-US" altLang="en-US" sz="2400" dirty="0"/>
              <a:t> korban, </a:t>
            </a:r>
            <a:endParaRPr lang="id-ID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dsbnya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63C39C-7A4C-49F9-8580-9CD0C4FA7334}"/>
              </a:ext>
            </a:extLst>
          </p:cNvPr>
          <p:cNvSpPr/>
          <p:nvPr/>
        </p:nvSpPr>
        <p:spPr>
          <a:xfrm>
            <a:off x="9608820" y="152400"/>
            <a:ext cx="1676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onstantia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2C38F66A-05AC-481C-86E1-9978383FA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33400"/>
            <a:ext cx="7848600" cy="838200"/>
          </a:xfrm>
        </p:spPr>
        <p:txBody>
          <a:bodyPr/>
          <a:lstStyle/>
          <a:p>
            <a:pPr algn="ctr">
              <a:defRPr/>
            </a:pPr>
            <a:r>
              <a:rPr lang="en-US" sz="3600" dirty="0" err="1">
                <a:solidFill>
                  <a:srgbClr val="FF0000"/>
                </a:solidFill>
                <a:latin typeface="Georgia" pitchFamily="18" charset="0"/>
              </a:rPr>
              <a:t>Manfaat</a:t>
            </a:r>
            <a:r>
              <a:rPr lang="en-US" sz="3600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Georgia" pitchFamily="18" charset="0"/>
              </a:rPr>
              <a:t>Pencatatan</a:t>
            </a:r>
            <a:r>
              <a:rPr lang="en-US" sz="3600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Georgia" pitchFamily="18" charset="0"/>
              </a:rPr>
              <a:t>secara</a:t>
            </a:r>
            <a:r>
              <a:rPr lang="en-US" sz="3600" dirty="0">
                <a:solidFill>
                  <a:srgbClr val="FF0000"/>
                </a:solidFill>
                <a:latin typeface="Georgia" pitchFamily="18" charset="0"/>
              </a:rPr>
              <a:t>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F2C4-08CF-4FF7-AF40-ECE2249330F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52600" y="1447800"/>
            <a:ext cx="8610600" cy="54102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>
                <a:cs typeface="Arial" charset="0"/>
              </a:rPr>
              <a:t> </a:t>
            </a:r>
            <a:r>
              <a:rPr lang="en-US" sz="3700" dirty="0" err="1">
                <a:cs typeface="Arial" charset="0"/>
              </a:rPr>
              <a:t>Mempercepat</a:t>
            </a:r>
            <a:r>
              <a:rPr lang="en-US" sz="3700" dirty="0">
                <a:cs typeface="Arial" charset="0"/>
              </a:rPr>
              <a:t> </a:t>
            </a:r>
            <a:r>
              <a:rPr lang="en-US" sz="3700" dirty="0" err="1">
                <a:cs typeface="Arial" charset="0"/>
              </a:rPr>
              <a:t>akses</a:t>
            </a:r>
            <a:r>
              <a:rPr lang="en-US" sz="3700" dirty="0">
                <a:cs typeface="Arial" charset="0"/>
              </a:rPr>
              <a:t> updating data </a:t>
            </a:r>
          </a:p>
          <a:p>
            <a:pPr>
              <a:defRPr/>
            </a:pPr>
            <a:r>
              <a:rPr lang="en-US" sz="3700" dirty="0">
                <a:cs typeface="Arial" charset="0"/>
              </a:rPr>
              <a:t> Data </a:t>
            </a:r>
            <a:r>
              <a:rPr lang="en-US" sz="3700" dirty="0" err="1">
                <a:cs typeface="Arial" charset="0"/>
              </a:rPr>
              <a:t>lebih</a:t>
            </a:r>
            <a:r>
              <a:rPr lang="en-US" sz="3700" dirty="0">
                <a:cs typeface="Arial" charset="0"/>
              </a:rPr>
              <a:t> </a:t>
            </a:r>
            <a:r>
              <a:rPr lang="en-US" sz="3700" dirty="0" err="1">
                <a:cs typeface="Arial" charset="0"/>
              </a:rPr>
              <a:t>akurat</a:t>
            </a:r>
            <a:endParaRPr lang="en-US" sz="3700" dirty="0">
              <a:cs typeface="Arial" charset="0"/>
            </a:endParaRPr>
          </a:p>
          <a:p>
            <a:pPr>
              <a:defRPr/>
            </a:pPr>
            <a:r>
              <a:rPr lang="en-US" sz="3700" dirty="0">
                <a:cs typeface="Arial" charset="0"/>
              </a:rPr>
              <a:t> Bisa </a:t>
            </a:r>
            <a:r>
              <a:rPr lang="en-US" sz="3700" dirty="0" err="1">
                <a:cs typeface="Arial" charset="0"/>
              </a:rPr>
              <a:t>mengakses</a:t>
            </a:r>
            <a:r>
              <a:rPr lang="en-US" sz="3700" dirty="0">
                <a:cs typeface="Arial" charset="0"/>
              </a:rPr>
              <a:t> data </a:t>
            </a:r>
            <a:r>
              <a:rPr lang="en-US" sz="3700" dirty="0" err="1">
                <a:cs typeface="Arial" charset="0"/>
              </a:rPr>
              <a:t>secara</a:t>
            </a:r>
            <a:r>
              <a:rPr lang="en-US" sz="3700" dirty="0">
                <a:cs typeface="Arial" charset="0"/>
              </a:rPr>
              <a:t> </a:t>
            </a:r>
            <a:r>
              <a:rPr lang="en-US" sz="3700" dirty="0" err="1">
                <a:cs typeface="Arial" charset="0"/>
              </a:rPr>
              <a:t>keseluruhan</a:t>
            </a:r>
            <a:r>
              <a:rPr lang="en-US" sz="3700" dirty="0">
                <a:cs typeface="Arial" charset="0"/>
              </a:rPr>
              <a:t> wilayah</a:t>
            </a:r>
          </a:p>
          <a:p>
            <a:pPr>
              <a:defRPr/>
            </a:pPr>
            <a:r>
              <a:rPr lang="en-US" sz="3700" dirty="0">
                <a:cs typeface="Arial" charset="0"/>
              </a:rPr>
              <a:t> </a:t>
            </a:r>
            <a:r>
              <a:rPr lang="en-US" sz="3700" dirty="0" err="1">
                <a:cs typeface="Arial" charset="0"/>
              </a:rPr>
              <a:t>Akses</a:t>
            </a:r>
            <a:r>
              <a:rPr lang="en-US" sz="3700" dirty="0">
                <a:cs typeface="Arial" charset="0"/>
              </a:rPr>
              <a:t> </a:t>
            </a:r>
            <a:r>
              <a:rPr lang="en-US" sz="3700" dirty="0" err="1">
                <a:cs typeface="Arial" charset="0"/>
              </a:rPr>
              <a:t>informasi</a:t>
            </a:r>
            <a:r>
              <a:rPr lang="en-US" sz="3700" dirty="0">
                <a:cs typeface="Arial" charset="0"/>
              </a:rPr>
              <a:t> </a:t>
            </a:r>
            <a:r>
              <a:rPr lang="en-US" sz="3700" dirty="0" err="1">
                <a:cs typeface="Arial" charset="0"/>
              </a:rPr>
              <a:t>menjadi</a:t>
            </a:r>
            <a:r>
              <a:rPr lang="en-US" sz="3700" dirty="0">
                <a:cs typeface="Arial" charset="0"/>
              </a:rPr>
              <a:t> </a:t>
            </a:r>
            <a:r>
              <a:rPr lang="en-US" sz="3700" dirty="0" err="1">
                <a:cs typeface="Arial" charset="0"/>
              </a:rPr>
              <a:t>lebih</a:t>
            </a:r>
            <a:r>
              <a:rPr lang="en-US" sz="3700" dirty="0">
                <a:cs typeface="Arial" charset="0"/>
              </a:rPr>
              <a:t> </a:t>
            </a:r>
            <a:r>
              <a:rPr lang="en-US" sz="3700" dirty="0" err="1">
                <a:cs typeface="Arial" charset="0"/>
              </a:rPr>
              <a:t>mudah</a:t>
            </a:r>
            <a:endParaRPr lang="en-US" sz="3700" dirty="0">
              <a:cs typeface="Arial" charset="0"/>
            </a:endParaRPr>
          </a:p>
          <a:p>
            <a:pPr>
              <a:defRPr/>
            </a:pPr>
            <a:r>
              <a:rPr lang="id-ID" sz="3700" dirty="0">
                <a:cs typeface="Arial" charset="0"/>
              </a:rPr>
              <a:t> M</a:t>
            </a:r>
            <a:r>
              <a:rPr lang="en-US" sz="3700" dirty="0" err="1">
                <a:cs typeface="Arial" charset="0"/>
              </a:rPr>
              <a:t>empermudah</a:t>
            </a:r>
            <a:r>
              <a:rPr lang="en-US" sz="3700" dirty="0">
                <a:cs typeface="Arial" charset="0"/>
              </a:rPr>
              <a:t> </a:t>
            </a:r>
            <a:r>
              <a:rPr lang="en-US" sz="3700" dirty="0" err="1">
                <a:cs typeface="Arial" charset="0"/>
              </a:rPr>
              <a:t>pengambil</a:t>
            </a:r>
            <a:r>
              <a:rPr lang="en-US" sz="3700" dirty="0">
                <a:cs typeface="Arial" charset="0"/>
              </a:rPr>
              <a:t> 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3700" dirty="0">
                <a:cs typeface="Arial" charset="0"/>
              </a:rPr>
              <a:t>    </a:t>
            </a:r>
            <a:r>
              <a:rPr lang="en-US" sz="3700" dirty="0" err="1">
                <a:cs typeface="Arial" charset="0"/>
              </a:rPr>
              <a:t>keputusan</a:t>
            </a:r>
            <a:r>
              <a:rPr lang="en-US" sz="3700" dirty="0">
                <a:cs typeface="Arial" charset="0"/>
              </a:rPr>
              <a:t> </a:t>
            </a:r>
            <a:r>
              <a:rPr lang="en-US" sz="3700" dirty="0" err="1">
                <a:cs typeface="Arial" charset="0"/>
              </a:rPr>
              <a:t>dalam</a:t>
            </a:r>
            <a:r>
              <a:rPr lang="en-US" sz="3700" dirty="0">
                <a:cs typeface="Arial" charset="0"/>
              </a:rPr>
              <a:t> </a:t>
            </a:r>
            <a:r>
              <a:rPr lang="en-US" sz="3700" dirty="0" err="1">
                <a:cs typeface="Arial" charset="0"/>
              </a:rPr>
              <a:t>mengambil</a:t>
            </a:r>
            <a:r>
              <a:rPr lang="en-US" sz="3700" dirty="0">
                <a:cs typeface="Arial" charset="0"/>
              </a:rPr>
              <a:t> </a:t>
            </a:r>
            <a:r>
              <a:rPr lang="en-US" sz="3700" dirty="0" err="1">
                <a:cs typeface="Arial" charset="0"/>
              </a:rPr>
              <a:t>kebijakan</a:t>
            </a:r>
            <a:endParaRPr lang="en-US" sz="3700" dirty="0">
              <a:cs typeface="Arial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sz="3700" dirty="0">
              <a:cs typeface="Arial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3700" dirty="0">
                <a:cs typeface="Arial" charset="0"/>
              </a:rPr>
              <a:t>PEMETAAN KASUS KEKERASAN BERDASARKAN DATA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3700" dirty="0">
              <a:cs typeface="Arial" charset="0"/>
            </a:endParaRPr>
          </a:p>
          <a:p>
            <a:pPr marL="514350" indent="-514350">
              <a:lnSpc>
                <a:spcPct val="120000"/>
              </a:lnSpc>
              <a:buNone/>
              <a:defRPr/>
            </a:pPr>
            <a:r>
              <a:rPr lang="en-US" dirty="0">
                <a:latin typeface="Georgia" pitchFamily="18" charset="0"/>
                <a:cs typeface="Arial" charset="0"/>
              </a:rPr>
              <a:t>                 </a:t>
            </a:r>
            <a:r>
              <a:rPr lang="en-US" dirty="0" err="1">
                <a:latin typeface="Georgia" pitchFamily="18" charset="0"/>
                <a:cs typeface="Arial" charset="0"/>
              </a:rPr>
              <a:t>Bahan</a:t>
            </a:r>
            <a:r>
              <a:rPr lang="en-US" dirty="0">
                <a:latin typeface="Georgia" pitchFamily="18" charset="0"/>
                <a:cs typeface="Arial" charset="0"/>
              </a:rPr>
              <a:t> </a:t>
            </a:r>
            <a:r>
              <a:rPr lang="en-US" dirty="0" err="1">
                <a:latin typeface="Georgia" pitchFamily="18" charset="0"/>
                <a:cs typeface="Arial" charset="0"/>
              </a:rPr>
              <a:t>untuk</a:t>
            </a:r>
            <a:r>
              <a:rPr lang="en-US" dirty="0">
                <a:latin typeface="Georgia" pitchFamily="18" charset="0"/>
                <a:cs typeface="Arial" charset="0"/>
              </a:rPr>
              <a:t> </a:t>
            </a:r>
            <a:r>
              <a:rPr lang="en-US" sz="3000" dirty="0" err="1">
                <a:latin typeface="Georgia" pitchFamily="18" charset="0"/>
                <a:cs typeface="Arial" charset="0"/>
              </a:rPr>
              <a:t>P</a:t>
            </a:r>
            <a:r>
              <a:rPr lang="en-US" sz="3000" dirty="0" err="1">
                <a:latin typeface="Georgia" pitchFamily="18" charset="0"/>
              </a:rPr>
              <a:t>emerintah</a:t>
            </a:r>
            <a:r>
              <a:rPr lang="en-US" sz="3000" dirty="0">
                <a:latin typeface="Georgia" pitchFamily="18" charset="0"/>
              </a:rPr>
              <a:t> Daerah (</a:t>
            </a:r>
            <a:r>
              <a:rPr lang="en-US" sz="3000" dirty="0" err="1">
                <a:latin typeface="Georgia" pitchFamily="18" charset="0"/>
              </a:rPr>
              <a:t>Gubernur</a:t>
            </a:r>
            <a:r>
              <a:rPr lang="en-US" sz="3000" dirty="0">
                <a:latin typeface="Georgia" pitchFamily="18" charset="0"/>
              </a:rPr>
              <a:t>/ </a:t>
            </a:r>
            <a:r>
              <a:rPr lang="en-US" sz="3000" dirty="0" err="1">
                <a:latin typeface="Georgia" pitchFamily="18" charset="0"/>
              </a:rPr>
              <a:t>Bupati</a:t>
            </a:r>
            <a:r>
              <a:rPr lang="en-US" sz="3000" dirty="0">
                <a:latin typeface="Georgia" pitchFamily="18" charset="0"/>
              </a:rPr>
              <a:t>/</a:t>
            </a:r>
            <a:r>
              <a:rPr lang="id-ID" sz="3000" dirty="0">
                <a:latin typeface="Georgia" pitchFamily="18" charset="0"/>
              </a:rPr>
              <a:t> </a:t>
            </a:r>
            <a:r>
              <a:rPr lang="en-US" sz="3000" dirty="0" err="1">
                <a:latin typeface="Georgia" pitchFamily="18" charset="0"/>
              </a:rPr>
              <a:t>Walikota</a:t>
            </a:r>
            <a:r>
              <a:rPr lang="en-US" sz="3000" dirty="0">
                <a:latin typeface="Georgia" pitchFamily="18" charset="0"/>
              </a:rPr>
              <a:t>, </a:t>
            </a:r>
            <a:r>
              <a:rPr lang="en-US" sz="3000" dirty="0" err="1">
                <a:latin typeface="Georgia" pitchFamily="18" charset="0"/>
              </a:rPr>
              <a:t>Bappeda</a:t>
            </a:r>
            <a:r>
              <a:rPr lang="en-US" sz="3000" dirty="0">
                <a:latin typeface="Georgia" pitchFamily="18" charset="0"/>
              </a:rPr>
              <a:t>, </a:t>
            </a:r>
            <a:r>
              <a:rPr lang="en-US" sz="3000" dirty="0" err="1">
                <a:latin typeface="Georgia" pitchFamily="18" charset="0"/>
              </a:rPr>
              <a:t>instansi</a:t>
            </a:r>
            <a:r>
              <a:rPr lang="en-US" sz="3000" dirty="0">
                <a:latin typeface="Georgia" pitchFamily="18" charset="0"/>
              </a:rPr>
              <a:t> </a:t>
            </a:r>
            <a:r>
              <a:rPr lang="en-US" sz="3000" dirty="0" err="1">
                <a:latin typeface="Georgia" pitchFamily="18" charset="0"/>
              </a:rPr>
              <a:t>terkait</a:t>
            </a:r>
            <a:r>
              <a:rPr lang="en-US" sz="3000" dirty="0">
                <a:latin typeface="Georgia" pitchFamily="18" charset="0"/>
              </a:rPr>
              <a:t>)  </a:t>
            </a:r>
            <a:r>
              <a:rPr lang="en-US" sz="3000" dirty="0" err="1">
                <a:latin typeface="Georgia" pitchFamily="18" charset="0"/>
              </a:rPr>
              <a:t>memprioritaskan</a:t>
            </a:r>
            <a:r>
              <a:rPr lang="en-US" sz="3000" dirty="0">
                <a:latin typeface="Georgia" pitchFamily="18" charset="0"/>
              </a:rPr>
              <a:t> </a:t>
            </a:r>
            <a:r>
              <a:rPr lang="en-US" sz="3000" dirty="0" err="1">
                <a:latin typeface="Georgia" pitchFamily="18" charset="0"/>
              </a:rPr>
              <a:t>masalah</a:t>
            </a:r>
            <a:r>
              <a:rPr lang="en-US" sz="3000" dirty="0">
                <a:latin typeface="Georgia" pitchFamily="18" charset="0"/>
              </a:rPr>
              <a:t> </a:t>
            </a:r>
            <a:r>
              <a:rPr lang="en-US" sz="3000" dirty="0" err="1">
                <a:latin typeface="Georgia" pitchFamily="18" charset="0"/>
              </a:rPr>
              <a:t>kekerasan</a:t>
            </a:r>
            <a:r>
              <a:rPr lang="en-US" sz="3000" dirty="0">
                <a:latin typeface="Georgia" pitchFamily="18" charset="0"/>
              </a:rPr>
              <a:t> </a:t>
            </a:r>
            <a:r>
              <a:rPr lang="en-US" sz="3000" dirty="0" err="1">
                <a:latin typeface="Georgia" pitchFamily="18" charset="0"/>
              </a:rPr>
              <a:t>terhadap</a:t>
            </a:r>
            <a:r>
              <a:rPr lang="en-US" sz="3000" dirty="0">
                <a:latin typeface="Georgia" pitchFamily="18" charset="0"/>
              </a:rPr>
              <a:t> </a:t>
            </a:r>
            <a:r>
              <a:rPr lang="en-US" sz="3000" dirty="0" err="1">
                <a:latin typeface="Georgia" pitchFamily="18" charset="0"/>
              </a:rPr>
              <a:t>perempuan</a:t>
            </a:r>
            <a:r>
              <a:rPr lang="en-US" sz="3000" dirty="0">
                <a:latin typeface="Georgia" pitchFamily="18" charset="0"/>
              </a:rPr>
              <a:t> </a:t>
            </a:r>
            <a:r>
              <a:rPr lang="en-US" sz="3000" dirty="0" err="1">
                <a:latin typeface="Georgia" pitchFamily="18" charset="0"/>
              </a:rPr>
              <a:t>dalam</a:t>
            </a:r>
            <a:r>
              <a:rPr lang="en-US" sz="3000" dirty="0">
                <a:latin typeface="Georgia" pitchFamily="18" charset="0"/>
              </a:rPr>
              <a:t> Program/</a:t>
            </a:r>
            <a:r>
              <a:rPr lang="en-US" sz="3000" dirty="0" err="1">
                <a:latin typeface="Georgia" pitchFamily="18" charset="0"/>
              </a:rPr>
              <a:t>Kegiatan</a:t>
            </a:r>
            <a:endParaRPr lang="en-US" sz="3000" dirty="0">
              <a:cs typeface="Arial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>
                <a:latin typeface="Georgia" pitchFamily="18" charset="0"/>
              </a:rPr>
              <a:t>  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42636808-BDEF-4290-9433-7C4D25AE616E}"/>
              </a:ext>
            </a:extLst>
          </p:cNvPr>
          <p:cNvSpPr/>
          <p:nvPr/>
        </p:nvSpPr>
        <p:spPr>
          <a:xfrm>
            <a:off x="1752600" y="5105400"/>
            <a:ext cx="1066800" cy="3048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405048-F769-4020-9467-5968586ED757}"/>
              </a:ext>
            </a:extLst>
          </p:cNvPr>
          <p:cNvSpPr/>
          <p:nvPr/>
        </p:nvSpPr>
        <p:spPr>
          <a:xfrm>
            <a:off x="9829800" y="152400"/>
            <a:ext cx="1676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onstantia"/>
            </a:endParaRP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EtherealRectangles.p3d 0"/>
  <p:tag name="POWER3D OPTIONS" val="Medium "/>
  <p:tag name="POWER3D SOUND" val="Ethereal Rectangl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OWER3D SOUND" val="Turning Page of Boo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0"/>
  <p:tag name="POWER3D OPTIONS" val="Medium "/>
  <p:tag name="POWER3D SOUND" val="Getting File From Folder"/>
</p:tagLst>
</file>

<file path=ppt/theme/theme1.xml><?xml version="1.0" encoding="utf-8"?>
<a:theme xmlns:a="http://schemas.openxmlformats.org/drawingml/2006/main" name="Office Theme">
  <a:themeElements>
    <a:clrScheme name="Custom 30">
      <a:dk1>
        <a:srgbClr val="000000"/>
      </a:dk1>
      <a:lt1>
        <a:srgbClr val="FFFFFF"/>
      </a:lt1>
      <a:dk2>
        <a:srgbClr val="264653"/>
      </a:dk2>
      <a:lt2>
        <a:srgbClr val="E7E6E6"/>
      </a:lt2>
      <a:accent1>
        <a:srgbClr val="F3EBE8"/>
      </a:accent1>
      <a:accent2>
        <a:srgbClr val="E9C369"/>
      </a:accent2>
      <a:accent3>
        <a:srgbClr val="2A9D8F"/>
      </a:accent3>
      <a:accent4>
        <a:srgbClr val="F3D6CD"/>
      </a:accent4>
      <a:accent5>
        <a:srgbClr val="F3EBE8"/>
      </a:accent5>
      <a:accent6>
        <a:srgbClr val="60717C"/>
      </a:accent6>
      <a:hlink>
        <a:srgbClr val="828683"/>
      </a:hlink>
      <a:folHlink>
        <a:srgbClr val="D08A55"/>
      </a:folHlink>
    </a:clrScheme>
    <a:fontScheme name="Custom 28">
      <a:majorFont>
        <a:latin typeface="Century Gothic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-Angles_Win32_CP_v11" id="{557BB2FF-F1F4-4776-80DE-DC11FC14475E}" vid="{E0321167-E0D5-4285-8F17-B2BAD920F1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FA78568-A730-4D3B-A489-FD854E9125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D90517-43A3-4BC6-B197-5C7B7D3DB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D9A46C-D3F3-4D45-B248-B831C6B5FC8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{1542A910-9B29-4730-BE5B-1AEB4FDA306F}tf11429527_win32</Template>
  <TotalTime>41</TotalTime>
  <Words>408</Words>
  <Application>Microsoft Office PowerPoint</Application>
  <PresentationFormat>Widescreen</PresentationFormat>
  <Paragraphs>72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Aharoni</vt:lpstr>
      <vt:lpstr>Arial</vt:lpstr>
      <vt:lpstr>Calibri</vt:lpstr>
      <vt:lpstr>Carlito</vt:lpstr>
      <vt:lpstr>Century Gothic</vt:lpstr>
      <vt:lpstr>Constantia</vt:lpstr>
      <vt:lpstr>Georgia</vt:lpstr>
      <vt:lpstr>Karla</vt:lpstr>
      <vt:lpstr>Tahoma</vt:lpstr>
      <vt:lpstr>Times New Roman</vt:lpstr>
      <vt:lpstr>Univers Condensed Light</vt:lpstr>
      <vt:lpstr>Wingdings</vt:lpstr>
      <vt:lpstr>Office Theme</vt:lpstr>
      <vt:lpstr>Pemanfaatan Data Kekerasan Dalam Pelaksanaan Program dan Kebijakan PPPA</vt:lpstr>
      <vt:lpstr>Data Kekerasan</vt:lpstr>
      <vt:lpstr>LATAR BELAKANG</vt:lpstr>
      <vt:lpstr>TUJUAN</vt:lpstr>
      <vt:lpstr>Data kekerasan sebagai bagian dalam Perancanaan  dan Penyusunan Program PPPA</vt:lpstr>
      <vt:lpstr>Permasalahan</vt:lpstr>
      <vt:lpstr>UPAYA YANG DILAKUKAN</vt:lpstr>
      <vt:lpstr>Manfaat sistem Pencatatan dan Pelaporan KORBAN kekerasan </vt:lpstr>
      <vt:lpstr>Manfaat Pencatatan secara Online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Pemanfaatan Data Kekerasan Dalam Pelaksanaan Program dan Kebijakan PPPA</dc:title>
  <dc:creator>acer3791@hotmail.com</dc:creator>
  <cp:lastModifiedBy>acer3791@hotmail.com</cp:lastModifiedBy>
  <cp:revision>2</cp:revision>
  <dcterms:created xsi:type="dcterms:W3CDTF">2024-04-23T13:35:23Z</dcterms:created>
  <dcterms:modified xsi:type="dcterms:W3CDTF">2024-04-23T14:17:22Z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