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26"/>
  </p:notesMasterIdLst>
  <p:sldIdLst>
    <p:sldId id="408" r:id="rId2"/>
    <p:sldId id="429" r:id="rId3"/>
    <p:sldId id="430" r:id="rId4"/>
    <p:sldId id="431" r:id="rId5"/>
    <p:sldId id="432" r:id="rId6"/>
    <p:sldId id="434" r:id="rId7"/>
    <p:sldId id="435" r:id="rId8"/>
    <p:sldId id="436" r:id="rId9"/>
    <p:sldId id="437" r:id="rId10"/>
    <p:sldId id="438" r:id="rId11"/>
    <p:sldId id="447" r:id="rId12"/>
    <p:sldId id="448" r:id="rId13"/>
    <p:sldId id="449" r:id="rId14"/>
    <p:sldId id="450" r:id="rId15"/>
    <p:sldId id="451" r:id="rId16"/>
    <p:sldId id="452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348" r:id="rId25"/>
  </p:sldIdLst>
  <p:sldSz cx="9144000" cy="5143500" type="screen16x9"/>
  <p:notesSz cx="6858000" cy="9945688"/>
  <p:embeddedFontLst>
    <p:embeddedFont>
      <p:font typeface="Impact" panose="020B0806030902050204" pitchFamily="34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Arial Black" panose="020B0A04020102020204" pitchFamily="34" charset="0"/>
      <p:bold r:id="rId42"/>
    </p:embeddedFont>
    <p:embeddedFont>
      <p:font typeface="Thasadith" panose="020B0604020202020204" charset="-34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57FD000-8273-4405-BB06-81B9BDBAFE8F}">
  <a:tblStyle styleId="{957FD000-8273-4405-BB06-81B9BDBAFE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64" y="-6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4F18C-F0A5-45F7-AB9A-6BBA4B7C20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32BF0039-037F-4244-870A-FCE09BE1B591}">
      <dgm:prSet phldrT="[Text]" custT="1"/>
      <dgm:spPr/>
      <dgm:t>
        <a:bodyPr/>
        <a:lstStyle/>
        <a:p>
          <a:r>
            <a:rPr lang="en-US" sz="1600" b="1" u="sng" dirty="0" err="1"/>
            <a:t>Penuhi</a:t>
          </a:r>
          <a:r>
            <a:rPr lang="en-US" sz="1600" b="1" u="sng" dirty="0"/>
            <a:t> </a:t>
          </a:r>
          <a:r>
            <a:rPr lang="en-US" sz="1600" b="1" u="sng" dirty="0" err="1"/>
            <a:t>Kebutuhan</a:t>
          </a:r>
          <a:r>
            <a:rPr lang="en-US" sz="1600" b="1" u="sng" dirty="0"/>
            <a:t> </a:t>
          </a:r>
          <a:r>
            <a:rPr lang="en-US" sz="1600" b="1" u="sng" dirty="0" err="1"/>
            <a:t>Gizi</a:t>
          </a:r>
          <a:r>
            <a:rPr lang="en-US" sz="1600" b="1" u="sng" dirty="0"/>
            <a:t>: </a:t>
          </a:r>
          <a:r>
            <a:rPr lang="en-US" sz="1600" dirty="0" err="1"/>
            <a:t>Konsumsi</a:t>
          </a:r>
          <a:r>
            <a:rPr lang="en-US" sz="1600" dirty="0"/>
            <a:t> </a:t>
          </a:r>
          <a:r>
            <a:rPr lang="en-US" sz="1600" dirty="0" err="1"/>
            <a:t>makanan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gizi</a:t>
          </a:r>
          <a:r>
            <a:rPr lang="en-US" sz="1600" dirty="0"/>
            <a:t> </a:t>
          </a:r>
          <a:r>
            <a:rPr lang="en-US" sz="1600" dirty="0" err="1"/>
            <a:t>seimbang</a:t>
          </a:r>
          <a:r>
            <a:rPr lang="en-US" sz="1600" dirty="0"/>
            <a:t> (</a:t>
          </a:r>
          <a:r>
            <a:rPr lang="en-US" sz="1600" dirty="0" err="1"/>
            <a:t>karbo</a:t>
          </a:r>
          <a:r>
            <a:rPr lang="en-US" sz="1600" dirty="0"/>
            <a:t>, protein, lemak, vitamin, mineral). </a:t>
          </a:r>
          <a:r>
            <a:rPr lang="en-US" sz="1600" dirty="0" err="1"/>
            <a:t>Perbanyak</a:t>
          </a:r>
          <a:r>
            <a:rPr lang="en-US" sz="1600" dirty="0"/>
            <a:t> </a:t>
          </a:r>
          <a:r>
            <a:rPr lang="en-US" sz="1600" dirty="0" err="1"/>
            <a:t>minum</a:t>
          </a:r>
          <a:r>
            <a:rPr lang="en-US" sz="1600" dirty="0"/>
            <a:t> air </a:t>
          </a:r>
          <a:r>
            <a:rPr lang="en-US" sz="1600" dirty="0" err="1"/>
            <a:t>putih</a:t>
          </a:r>
          <a:r>
            <a:rPr lang="en-US" sz="1600" dirty="0"/>
            <a:t> dan </a:t>
          </a:r>
          <a:r>
            <a:rPr lang="en-US" sz="1600" dirty="0" err="1"/>
            <a:t>konsumsi</a:t>
          </a:r>
          <a:r>
            <a:rPr lang="en-US" sz="1600" dirty="0"/>
            <a:t> tablet </a:t>
          </a:r>
          <a:r>
            <a:rPr lang="en-US" sz="1600" dirty="0" err="1"/>
            <a:t>tambah</a:t>
          </a:r>
          <a:r>
            <a:rPr lang="en-US" sz="1600" dirty="0"/>
            <a:t> </a:t>
          </a:r>
          <a:r>
            <a:rPr lang="en-US" sz="1600" dirty="0" err="1"/>
            <a:t>darah</a:t>
          </a:r>
          <a:r>
            <a:rPr lang="en-US" sz="1600" dirty="0"/>
            <a:t>.</a:t>
          </a:r>
        </a:p>
        <a:p>
          <a:endParaRPr lang="en-ID" sz="1600" dirty="0"/>
        </a:p>
      </dgm:t>
    </dgm:pt>
    <dgm:pt modelId="{5A44BF84-B6C7-4533-A144-2785140D03B9}" type="parTrans" cxnId="{A7D973EE-34FF-4A9F-B792-5B5C7B58E426}">
      <dgm:prSet/>
      <dgm:spPr/>
      <dgm:t>
        <a:bodyPr/>
        <a:lstStyle/>
        <a:p>
          <a:endParaRPr lang="en-ID" sz="1600"/>
        </a:p>
      </dgm:t>
    </dgm:pt>
    <dgm:pt modelId="{2664B143-749F-4242-A573-273A22BBAC2F}" type="sibTrans" cxnId="{A7D973EE-34FF-4A9F-B792-5B5C7B58E426}">
      <dgm:prSet/>
      <dgm:spPr/>
      <dgm:t>
        <a:bodyPr/>
        <a:lstStyle/>
        <a:p>
          <a:endParaRPr lang="en-ID" sz="1600"/>
        </a:p>
      </dgm:t>
    </dgm:pt>
    <dgm:pt modelId="{A3CF944A-B3C9-4717-97EF-C2FF3BCB33ED}">
      <dgm:prSet phldrT="[Text]" custT="1"/>
      <dgm:spPr/>
      <dgm:t>
        <a:bodyPr/>
        <a:lstStyle/>
        <a:p>
          <a:r>
            <a:rPr lang="en-US" sz="1600" b="1" u="sng" dirty="0"/>
            <a:t>Jaga Kesehatan </a:t>
          </a:r>
          <a:r>
            <a:rPr lang="en-US" sz="1600" b="1" u="sng" dirty="0" err="1"/>
            <a:t>Fisik</a:t>
          </a:r>
          <a:r>
            <a:rPr lang="en-US" sz="1600" b="1" u="sng" dirty="0"/>
            <a:t>: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mengkonsumsi</a:t>
          </a:r>
          <a:r>
            <a:rPr lang="en-US" sz="1600" dirty="0"/>
            <a:t> </a:t>
          </a:r>
          <a:r>
            <a:rPr lang="en-US" sz="1600" dirty="0" err="1"/>
            <a:t>rokok</a:t>
          </a:r>
          <a:r>
            <a:rPr lang="en-US" sz="1600" dirty="0"/>
            <a:t> dan </a:t>
          </a:r>
          <a:r>
            <a:rPr lang="en-US" sz="1600" dirty="0" err="1"/>
            <a:t>minuman</a:t>
          </a:r>
          <a:r>
            <a:rPr lang="en-US" sz="1600" dirty="0"/>
            <a:t> </a:t>
          </a:r>
          <a:r>
            <a:rPr lang="en-US" sz="1600" dirty="0" err="1"/>
            <a:t>beralkohol</a:t>
          </a:r>
          <a:r>
            <a:rPr lang="en-US" sz="1600" dirty="0"/>
            <a:t>, </a:t>
          </a:r>
          <a:r>
            <a:rPr lang="en-US" sz="1600" dirty="0" err="1"/>
            <a:t>olahraga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</a:t>
          </a:r>
          <a:r>
            <a:rPr lang="en-US" sz="1600" dirty="0" err="1"/>
            <a:t>kemampuan</a:t>
          </a:r>
          <a:r>
            <a:rPr lang="en-US" sz="1600" dirty="0"/>
            <a:t>,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mengangkat</a:t>
          </a:r>
          <a:r>
            <a:rPr lang="en-US" sz="1600" dirty="0"/>
            <a:t> </a:t>
          </a:r>
          <a:r>
            <a:rPr lang="en-US" sz="1600" dirty="0" err="1"/>
            <a:t>benda</a:t>
          </a:r>
          <a:r>
            <a:rPr lang="en-US" sz="1600" dirty="0"/>
            <a:t> </a:t>
          </a:r>
          <a:r>
            <a:rPr lang="en-US" sz="1600" dirty="0" err="1"/>
            <a:t>berat</a:t>
          </a:r>
          <a:r>
            <a:rPr lang="en-US" sz="1600" dirty="0"/>
            <a:t>,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menaikkan</a:t>
          </a:r>
          <a:r>
            <a:rPr lang="en-US" sz="1600" dirty="0"/>
            <a:t>/</a:t>
          </a:r>
          <a:r>
            <a:rPr lang="en-US" sz="1600" dirty="0" err="1"/>
            <a:t>menurunkan</a:t>
          </a:r>
          <a:r>
            <a:rPr lang="en-US" sz="1600" dirty="0"/>
            <a:t> </a:t>
          </a:r>
          <a:r>
            <a:rPr lang="en-US" sz="1600" dirty="0" err="1"/>
            <a:t>berat</a:t>
          </a:r>
          <a:r>
            <a:rPr lang="en-US" sz="1600" dirty="0"/>
            <a:t> badan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berlebih</a:t>
          </a:r>
          <a:r>
            <a:rPr lang="en-US" sz="1600" dirty="0"/>
            <a:t>.</a:t>
          </a:r>
          <a:endParaRPr lang="en-ID" sz="1600" dirty="0"/>
        </a:p>
      </dgm:t>
    </dgm:pt>
    <dgm:pt modelId="{C8E34B41-6F69-45D0-9837-077FE0FD91C1}" type="parTrans" cxnId="{5480FD85-1084-417C-904A-66BFC785CDA5}">
      <dgm:prSet/>
      <dgm:spPr/>
      <dgm:t>
        <a:bodyPr/>
        <a:lstStyle/>
        <a:p>
          <a:endParaRPr lang="en-ID" sz="1600"/>
        </a:p>
      </dgm:t>
    </dgm:pt>
    <dgm:pt modelId="{EE2CC9FC-8FAB-4927-A05E-AD3E1B2FB353}" type="sibTrans" cxnId="{5480FD85-1084-417C-904A-66BFC785CDA5}">
      <dgm:prSet/>
      <dgm:spPr/>
      <dgm:t>
        <a:bodyPr/>
        <a:lstStyle/>
        <a:p>
          <a:endParaRPr lang="en-ID" sz="1600"/>
        </a:p>
      </dgm:t>
    </dgm:pt>
    <dgm:pt modelId="{59C9A5AC-64A9-4CC2-BEE8-6F78CEB5B88C}">
      <dgm:prSet phldrT="[Text]" custT="1"/>
      <dgm:spPr/>
      <dgm:t>
        <a:bodyPr/>
        <a:lstStyle/>
        <a:p>
          <a:r>
            <a:rPr lang="en-US" sz="1600" b="1" u="sng" dirty="0" err="1"/>
            <a:t>Stimulasi</a:t>
          </a:r>
          <a:r>
            <a:rPr lang="en-US" sz="1600" b="1" u="sng" dirty="0"/>
            <a:t> </a:t>
          </a:r>
          <a:r>
            <a:rPr lang="en-US" sz="1600" b="1" u="sng" dirty="0" err="1"/>
            <a:t>Perkembangan</a:t>
          </a:r>
          <a:r>
            <a:rPr lang="en-US" sz="1600" b="1" u="sng" dirty="0"/>
            <a:t> </a:t>
          </a:r>
          <a:r>
            <a:rPr lang="en-US" sz="1600" b="1" u="sng" dirty="0" err="1"/>
            <a:t>Janin</a:t>
          </a:r>
          <a:r>
            <a:rPr lang="en-US" sz="1600" b="1" u="sng" dirty="0"/>
            <a:t>: </a:t>
          </a:r>
          <a:r>
            <a:rPr lang="en-US" sz="1600" b="0" u="none" dirty="0" err="1"/>
            <a:t>Biasakan</a:t>
          </a:r>
          <a:r>
            <a:rPr lang="en-US" sz="1600" b="0" u="none" dirty="0"/>
            <a:t> </a:t>
          </a:r>
          <a:r>
            <a:rPr lang="en-US" sz="1600" b="0" u="none" dirty="0" err="1"/>
            <a:t>mengelus</a:t>
          </a:r>
          <a:r>
            <a:rPr lang="en-US" sz="1600" b="0" u="none" dirty="0"/>
            <a:t> </a:t>
          </a:r>
          <a:r>
            <a:rPr lang="en-US" sz="1600" b="0" u="none" dirty="0" err="1"/>
            <a:t>perut</a:t>
          </a:r>
          <a:r>
            <a:rPr lang="en-US" sz="1600" b="0" u="none" dirty="0"/>
            <a:t> </a:t>
          </a:r>
          <a:r>
            <a:rPr lang="en-US" sz="1600" b="0" u="none" dirty="0" err="1"/>
            <a:t>ibu</a:t>
          </a:r>
          <a:r>
            <a:rPr lang="en-US" sz="1600" b="0" u="none" dirty="0"/>
            <a:t> </a:t>
          </a:r>
          <a:r>
            <a:rPr lang="en-US" sz="1600" b="0" u="none" dirty="0" err="1"/>
            <a:t>hamil</a:t>
          </a:r>
          <a:r>
            <a:rPr lang="en-US" sz="1600" b="0" u="none" dirty="0"/>
            <a:t>  </a:t>
          </a:r>
          <a:r>
            <a:rPr lang="en-US" sz="1600" b="0" u="none" dirty="0" err="1"/>
            <a:t>sambil</a:t>
          </a:r>
          <a:r>
            <a:rPr lang="en-US" sz="1600" b="0" u="none" dirty="0"/>
            <a:t> </a:t>
          </a:r>
          <a:r>
            <a:rPr lang="en-US" sz="1600" b="0" u="none" dirty="0" err="1"/>
            <a:t>diajak</a:t>
          </a:r>
          <a:r>
            <a:rPr lang="en-US" sz="1600" b="0" u="none" dirty="0"/>
            <a:t> </a:t>
          </a:r>
          <a:r>
            <a:rPr lang="en-US" sz="1600" b="0" u="none" dirty="0" err="1"/>
            <a:t>bicara</a:t>
          </a:r>
          <a:r>
            <a:rPr lang="en-US" sz="1600" b="0" u="none" dirty="0"/>
            <a:t> </a:t>
          </a:r>
          <a:r>
            <a:rPr lang="en-US" sz="1600" b="0" u="none" dirty="0" err="1"/>
            <a:t>atau</a:t>
          </a:r>
          <a:r>
            <a:rPr lang="en-US" sz="1600" b="0" u="none" dirty="0"/>
            <a:t> </a:t>
          </a:r>
          <a:r>
            <a:rPr lang="en-US" sz="1600" b="0" u="none" dirty="0" err="1"/>
            <a:t>memperdengarkan</a:t>
          </a:r>
          <a:r>
            <a:rPr lang="en-US" sz="1600" b="0" u="none" dirty="0"/>
            <a:t> </a:t>
          </a:r>
          <a:r>
            <a:rPr lang="en-US" sz="1600" b="0" u="none" dirty="0" err="1"/>
            <a:t>ayat</a:t>
          </a:r>
          <a:r>
            <a:rPr lang="en-US" sz="1600" b="0" u="none" dirty="0"/>
            <a:t> </a:t>
          </a:r>
          <a:r>
            <a:rPr lang="en-US" sz="1600" b="0" u="none" dirty="0" err="1"/>
            <a:t>suci</a:t>
          </a:r>
          <a:r>
            <a:rPr lang="en-US" sz="1600" b="0" u="none" dirty="0"/>
            <a:t>.</a:t>
          </a:r>
        </a:p>
        <a:p>
          <a:endParaRPr lang="en-US" sz="1600" b="0" u="none" dirty="0"/>
        </a:p>
        <a:p>
          <a:r>
            <a:rPr lang="en-US" sz="1600" b="0" u="none" dirty="0"/>
            <a:t> </a:t>
          </a:r>
          <a:endParaRPr lang="en-ID" sz="1600" dirty="0"/>
        </a:p>
      </dgm:t>
    </dgm:pt>
    <dgm:pt modelId="{93C81890-FC46-41D7-8A62-DA77B297609C}" type="parTrans" cxnId="{E5375E7D-DFA4-4B4E-905A-9410225BD859}">
      <dgm:prSet/>
      <dgm:spPr/>
      <dgm:t>
        <a:bodyPr/>
        <a:lstStyle/>
        <a:p>
          <a:endParaRPr lang="en-ID" sz="1600"/>
        </a:p>
      </dgm:t>
    </dgm:pt>
    <dgm:pt modelId="{71C6FA02-74FB-4419-9E5A-53836F6BF545}" type="sibTrans" cxnId="{E5375E7D-DFA4-4B4E-905A-9410225BD859}">
      <dgm:prSet/>
      <dgm:spPr/>
      <dgm:t>
        <a:bodyPr/>
        <a:lstStyle/>
        <a:p>
          <a:endParaRPr lang="en-ID" sz="1600"/>
        </a:p>
      </dgm:t>
    </dgm:pt>
    <dgm:pt modelId="{9B3559EB-A249-494E-8BEC-B9E9F68DA2FB}">
      <dgm:prSet phldrT="[Text]" custT="1"/>
      <dgm:spPr/>
      <dgm:t>
        <a:bodyPr anchor="ctr"/>
        <a:lstStyle/>
        <a:p>
          <a:endParaRPr lang="en-US" sz="1800" b="1" u="sng" dirty="0"/>
        </a:p>
        <a:p>
          <a:endParaRPr lang="en-US" sz="1800" b="1" u="sng" dirty="0"/>
        </a:p>
        <a:p>
          <a:endParaRPr lang="en-US" sz="1800" b="1" u="sng" dirty="0"/>
        </a:p>
        <a:p>
          <a:endParaRPr lang="id-ID" sz="1800" b="1" u="sng" dirty="0" smtClean="0"/>
        </a:p>
        <a:p>
          <a:endParaRPr lang="id-ID" sz="1800" b="1" u="sng" dirty="0" smtClean="0"/>
        </a:p>
        <a:p>
          <a:r>
            <a:rPr lang="en-US" sz="1800" b="1" u="sng" dirty="0" err="1" smtClean="0"/>
            <a:t>Makukan</a:t>
          </a:r>
          <a:r>
            <a:rPr lang="en-US" sz="1800" b="1" u="sng" dirty="0" smtClean="0"/>
            <a:t> </a:t>
          </a:r>
          <a:r>
            <a:rPr lang="en-US" sz="1800" b="1" u="sng" dirty="0" err="1"/>
            <a:t>Hobi</a:t>
          </a:r>
          <a:r>
            <a:rPr lang="en-US" sz="1800" b="1" u="sng" dirty="0"/>
            <a:t>/</a:t>
          </a:r>
          <a:r>
            <a:rPr lang="en-US" sz="1800" b="1" u="sng" dirty="0" err="1"/>
            <a:t>Kebiasaan</a:t>
          </a:r>
          <a:r>
            <a:rPr lang="en-US" sz="1800" b="1" u="sng" dirty="0"/>
            <a:t> </a:t>
          </a:r>
          <a:r>
            <a:rPr lang="en-US" sz="1800" b="1" u="sng" dirty="0" err="1"/>
            <a:t>Menyenangkan</a:t>
          </a:r>
          <a:r>
            <a:rPr lang="en-US" sz="1800" b="1" u="sng" dirty="0"/>
            <a:t>: </a:t>
          </a:r>
          <a:r>
            <a:rPr lang="en-US" sz="1800" b="0" u="none" dirty="0" err="1"/>
            <a:t>Membaca</a:t>
          </a:r>
          <a:r>
            <a:rPr lang="en-US" sz="1800" b="0" u="none" dirty="0"/>
            <a:t> </a:t>
          </a:r>
          <a:r>
            <a:rPr lang="en-US" sz="1800" b="0" u="none" dirty="0" err="1"/>
            <a:t>buku</a:t>
          </a:r>
          <a:r>
            <a:rPr lang="en-US" sz="1800" b="0" u="none" dirty="0"/>
            <a:t>, </a:t>
          </a:r>
          <a:r>
            <a:rPr lang="en-US" sz="1800" b="0" u="none" dirty="0" err="1"/>
            <a:t>memasak</a:t>
          </a:r>
          <a:r>
            <a:rPr lang="en-US" sz="1800" b="0" u="none" dirty="0"/>
            <a:t>, dan </a:t>
          </a:r>
          <a:r>
            <a:rPr lang="en-US" sz="1800" b="0" u="none" dirty="0" err="1"/>
            <a:t>sebagainya</a:t>
          </a:r>
          <a:endParaRPr lang="en-US" sz="1800" b="0" u="none" dirty="0"/>
        </a:p>
        <a:p>
          <a:endParaRPr lang="en-US" sz="1800" b="0" u="none" dirty="0"/>
        </a:p>
        <a:p>
          <a:endParaRPr lang="en-US" sz="1800" b="0" u="none" dirty="0"/>
        </a:p>
        <a:p>
          <a:endParaRPr lang="en-US" sz="1800" b="0" u="none" dirty="0"/>
        </a:p>
        <a:p>
          <a:endParaRPr lang="en-US" sz="1800" b="0" u="none" dirty="0"/>
        </a:p>
        <a:p>
          <a:endParaRPr lang="en-US" sz="1800" b="0" u="none" dirty="0"/>
        </a:p>
        <a:p>
          <a:endParaRPr lang="en-ID" sz="1800" dirty="0"/>
        </a:p>
      </dgm:t>
    </dgm:pt>
    <dgm:pt modelId="{E9BE9AE0-64AF-4FE1-86AA-D02A2F1E4086}" type="parTrans" cxnId="{F5902ECE-B3EB-4D81-8555-912E10BBD4CC}">
      <dgm:prSet/>
      <dgm:spPr/>
      <dgm:t>
        <a:bodyPr/>
        <a:lstStyle/>
        <a:p>
          <a:endParaRPr lang="en-ID" sz="1600"/>
        </a:p>
      </dgm:t>
    </dgm:pt>
    <dgm:pt modelId="{2DED0B40-5E2F-4918-9E7B-BE7132BD2548}" type="sibTrans" cxnId="{F5902ECE-B3EB-4D81-8555-912E10BBD4CC}">
      <dgm:prSet/>
      <dgm:spPr/>
      <dgm:t>
        <a:bodyPr/>
        <a:lstStyle/>
        <a:p>
          <a:endParaRPr lang="en-ID" sz="1600"/>
        </a:p>
      </dgm:t>
    </dgm:pt>
    <dgm:pt modelId="{50187826-CC8C-45E8-9039-D45C234C4465}">
      <dgm:prSet phldrT="[Text]" custT="1"/>
      <dgm:spPr/>
      <dgm:t>
        <a:bodyPr anchor="t"/>
        <a:lstStyle/>
        <a:p>
          <a:r>
            <a:rPr lang="en-US" sz="1800" b="1" u="sng" dirty="0" err="1"/>
            <a:t>Kelola</a:t>
          </a:r>
          <a:r>
            <a:rPr lang="en-US" sz="1800" b="1" u="sng" dirty="0"/>
            <a:t> </a:t>
          </a:r>
          <a:r>
            <a:rPr lang="en-US" sz="1800" b="1" u="sng" dirty="0" err="1"/>
            <a:t>Emosi</a:t>
          </a:r>
          <a:r>
            <a:rPr lang="en-US" sz="1800" b="1" u="sng" dirty="0"/>
            <a:t>: </a:t>
          </a:r>
          <a:r>
            <a:rPr lang="en-US" sz="1800" b="0" u="none" dirty="0" err="1"/>
            <a:t>Pertahankan</a:t>
          </a:r>
          <a:r>
            <a:rPr lang="en-US" sz="1800" b="0" u="none" dirty="0"/>
            <a:t> </a:t>
          </a:r>
          <a:r>
            <a:rPr lang="en-US" sz="1800" b="0" u="none" dirty="0" err="1"/>
            <a:t>suasana</a:t>
          </a:r>
          <a:r>
            <a:rPr lang="en-US" sz="1800" b="0" u="none" dirty="0"/>
            <a:t> </a:t>
          </a:r>
          <a:r>
            <a:rPr lang="en-US" sz="1800" b="0" u="none" dirty="0" err="1"/>
            <a:t>hati</a:t>
          </a:r>
          <a:r>
            <a:rPr lang="en-US" sz="1800" b="0" u="none" dirty="0"/>
            <a:t> yang </a:t>
          </a:r>
          <a:r>
            <a:rPr lang="en-US" sz="1800" b="0" u="none" dirty="0" err="1"/>
            <a:t>positif</a:t>
          </a:r>
          <a:r>
            <a:rPr lang="en-US" sz="1800" b="0" u="none" dirty="0"/>
            <a:t> agar </a:t>
          </a:r>
          <a:r>
            <a:rPr lang="en-US" sz="1800" b="0" u="none" dirty="0" err="1"/>
            <a:t>tidak</a:t>
          </a:r>
          <a:r>
            <a:rPr lang="en-US" sz="1800" b="0" u="none" dirty="0"/>
            <a:t> </a:t>
          </a:r>
          <a:r>
            <a:rPr lang="en-US" sz="1800" b="0" u="none" dirty="0" err="1"/>
            <a:t>cemas</a:t>
          </a:r>
          <a:r>
            <a:rPr lang="en-US" sz="1800" b="0" u="none" dirty="0"/>
            <a:t> </a:t>
          </a:r>
          <a:r>
            <a:rPr lang="en-US" sz="1800" b="0" u="none" dirty="0" err="1"/>
            <a:t>dan</a:t>
          </a:r>
          <a:r>
            <a:rPr lang="en-US" sz="1800" b="0" u="none" dirty="0"/>
            <a:t> stress </a:t>
          </a:r>
          <a:r>
            <a:rPr lang="en-US" sz="1800" b="0" u="none" dirty="0" err="1"/>
            <a:t>berlebih</a:t>
          </a:r>
          <a:r>
            <a:rPr lang="en-US" sz="1800" b="0" u="none" dirty="0"/>
            <a:t>. </a:t>
          </a:r>
        </a:p>
        <a:p>
          <a:endParaRPr lang="en-US" sz="1800" b="0" u="none" dirty="0"/>
        </a:p>
        <a:p>
          <a:endParaRPr lang="en-US" sz="1800" b="0" u="none" dirty="0"/>
        </a:p>
        <a:p>
          <a:endParaRPr lang="en-ID" sz="1800" dirty="0"/>
        </a:p>
      </dgm:t>
    </dgm:pt>
    <dgm:pt modelId="{981A3E12-4B35-4963-8E51-C146E728493A}" type="parTrans" cxnId="{82CA8906-248F-47BD-945A-C9F235256F80}">
      <dgm:prSet/>
      <dgm:spPr/>
      <dgm:t>
        <a:bodyPr/>
        <a:lstStyle/>
        <a:p>
          <a:endParaRPr lang="en-ID" sz="1600"/>
        </a:p>
      </dgm:t>
    </dgm:pt>
    <dgm:pt modelId="{F101E673-361B-4A27-BCE7-1BF1F7413875}" type="sibTrans" cxnId="{82CA8906-248F-47BD-945A-C9F235256F80}">
      <dgm:prSet/>
      <dgm:spPr/>
      <dgm:t>
        <a:bodyPr/>
        <a:lstStyle/>
        <a:p>
          <a:endParaRPr lang="en-ID" sz="1600"/>
        </a:p>
      </dgm:t>
    </dgm:pt>
    <dgm:pt modelId="{5AC04D0A-93F2-4344-9CAC-AB3489AC5056}">
      <dgm:prSet custT="1"/>
      <dgm:spPr/>
      <dgm:t>
        <a:bodyPr/>
        <a:lstStyle/>
        <a:p>
          <a:r>
            <a:rPr lang="en-US" sz="1600" b="1" u="sng" dirty="0" err="1"/>
            <a:t>Periksa</a:t>
          </a:r>
          <a:r>
            <a:rPr lang="en-US" sz="1600" b="1" u="sng" dirty="0"/>
            <a:t> </a:t>
          </a:r>
          <a:r>
            <a:rPr lang="en-US" sz="1600" b="1" u="sng" dirty="0" err="1"/>
            <a:t>Kehamilan</a:t>
          </a:r>
          <a:r>
            <a:rPr lang="en-US" sz="1600" b="1" u="sng" dirty="0"/>
            <a:t>: </a:t>
          </a:r>
          <a:r>
            <a:rPr lang="en-US" sz="1600" dirty="0" err="1"/>
            <a:t>Periksa</a:t>
          </a:r>
          <a:r>
            <a:rPr lang="en-US" sz="1600" dirty="0"/>
            <a:t> </a:t>
          </a:r>
          <a:r>
            <a:rPr lang="en-US" sz="1600" dirty="0" err="1"/>
            <a:t>kondisi</a:t>
          </a:r>
          <a:r>
            <a:rPr lang="en-US" sz="1600" dirty="0"/>
            <a:t> </a:t>
          </a:r>
          <a:r>
            <a:rPr lang="en-US" sz="1600" dirty="0" err="1"/>
            <a:t>kehamilan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rutin</a:t>
          </a:r>
          <a:r>
            <a:rPr lang="en-US" sz="1600" dirty="0"/>
            <a:t> minimal 4x </a:t>
          </a:r>
          <a:r>
            <a:rPr lang="en-US" sz="1600" dirty="0" err="1"/>
            <a:t>selama</a:t>
          </a:r>
          <a:r>
            <a:rPr lang="en-US" sz="1600" dirty="0"/>
            <a:t> </a:t>
          </a:r>
          <a:r>
            <a:rPr lang="en-US" sz="1600" dirty="0" err="1"/>
            <a:t>hamil</a:t>
          </a:r>
          <a:r>
            <a:rPr lang="en-US" sz="1600" dirty="0"/>
            <a:t> (trimester 1 </a:t>
          </a:r>
          <a:r>
            <a:rPr lang="en-US" sz="1600" dirty="0" err="1"/>
            <a:t>sekali</a:t>
          </a:r>
          <a:r>
            <a:rPr lang="en-US" sz="1600" dirty="0"/>
            <a:t> </a:t>
          </a:r>
          <a:r>
            <a:rPr lang="en-US" sz="1600" dirty="0" err="1"/>
            <a:t>kontrol</a:t>
          </a:r>
          <a:r>
            <a:rPr lang="en-US" sz="1600" dirty="0"/>
            <a:t>, </a:t>
          </a:r>
          <a:r>
            <a:rPr lang="en-US" sz="1600" dirty="0" err="1"/>
            <a:t>trisemester</a:t>
          </a:r>
          <a:r>
            <a:rPr lang="en-US" sz="1600" dirty="0"/>
            <a:t> 2 </a:t>
          </a:r>
          <a:r>
            <a:rPr lang="en-US" sz="1600" dirty="0" err="1"/>
            <a:t>sekali</a:t>
          </a:r>
          <a:r>
            <a:rPr lang="en-US" sz="1600" dirty="0"/>
            <a:t> </a:t>
          </a:r>
          <a:r>
            <a:rPr lang="en-US" sz="1600" dirty="0" err="1"/>
            <a:t>kontrol</a:t>
          </a:r>
          <a:r>
            <a:rPr lang="en-US" sz="1600" dirty="0"/>
            <a:t> dan trimester 3 </a:t>
          </a:r>
          <a:r>
            <a:rPr lang="en-US" sz="1600" dirty="0" err="1"/>
            <a:t>lakukan</a:t>
          </a:r>
          <a:r>
            <a:rPr lang="en-US" sz="1600" dirty="0"/>
            <a:t> 2 kali </a:t>
          </a:r>
          <a:r>
            <a:rPr lang="en-US" sz="1600" dirty="0" err="1"/>
            <a:t>kontrol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mendeteksi</a:t>
          </a:r>
          <a:r>
            <a:rPr lang="en-US" sz="1600" dirty="0"/>
            <a:t> </a:t>
          </a:r>
          <a:r>
            <a:rPr lang="en-US" sz="1600" dirty="0" err="1"/>
            <a:t>tumbuh</a:t>
          </a:r>
          <a:r>
            <a:rPr lang="en-US" sz="1600" dirty="0"/>
            <a:t> </a:t>
          </a:r>
          <a:r>
            <a:rPr lang="en-US" sz="1600" dirty="0" err="1"/>
            <a:t>kembang</a:t>
          </a:r>
          <a:r>
            <a:rPr lang="en-US" sz="1600" dirty="0"/>
            <a:t> </a:t>
          </a:r>
          <a:r>
            <a:rPr lang="en-US" sz="1600" dirty="0" err="1"/>
            <a:t>janin</a:t>
          </a:r>
          <a:r>
            <a:rPr lang="en-US" sz="1600" dirty="0"/>
            <a:t> </a:t>
          </a:r>
          <a:endParaRPr lang="en-ID" sz="1600" dirty="0"/>
        </a:p>
      </dgm:t>
    </dgm:pt>
    <dgm:pt modelId="{CAC36B06-69A2-462D-BF2C-BF67EE7EA309}" type="parTrans" cxnId="{8055D44E-575D-4783-B0B8-AD68341636F2}">
      <dgm:prSet/>
      <dgm:spPr/>
      <dgm:t>
        <a:bodyPr/>
        <a:lstStyle/>
        <a:p>
          <a:endParaRPr lang="en-ID" sz="1600"/>
        </a:p>
      </dgm:t>
    </dgm:pt>
    <dgm:pt modelId="{ACE55110-354C-470F-89A9-DD1E27D378BF}" type="sibTrans" cxnId="{8055D44E-575D-4783-B0B8-AD68341636F2}">
      <dgm:prSet/>
      <dgm:spPr/>
      <dgm:t>
        <a:bodyPr/>
        <a:lstStyle/>
        <a:p>
          <a:endParaRPr lang="en-ID" sz="1600"/>
        </a:p>
      </dgm:t>
    </dgm:pt>
    <dgm:pt modelId="{32683C3F-1F7D-4831-864C-EC0FBC9814BC}" type="pres">
      <dgm:prSet presAssocID="{0984F18C-F0A5-45F7-AB9A-6BBA4B7C20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893261E-B309-449F-B412-709D76AF2797}" type="pres">
      <dgm:prSet presAssocID="{32BF0039-037F-4244-870A-FCE09BE1B5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34BC88-C59E-40EA-8538-F155949D481E}" type="pres">
      <dgm:prSet presAssocID="{2664B143-749F-4242-A573-273A22BBAC2F}" presName="sibTrans" presStyleCnt="0"/>
      <dgm:spPr/>
    </dgm:pt>
    <dgm:pt modelId="{600F59E1-224B-43B9-9876-7FCFC3254C53}" type="pres">
      <dgm:prSet presAssocID="{A3CF944A-B3C9-4717-97EF-C2FF3BCB33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438F14-FCFD-48FF-AEA4-F6AB1437A3C1}" type="pres">
      <dgm:prSet presAssocID="{EE2CC9FC-8FAB-4927-A05E-AD3E1B2FB353}" presName="sibTrans" presStyleCnt="0"/>
      <dgm:spPr/>
    </dgm:pt>
    <dgm:pt modelId="{7E028FDB-2D3F-4F2C-90F7-E457140BCE6D}" type="pres">
      <dgm:prSet presAssocID="{59C9A5AC-64A9-4CC2-BEE8-6F78CEB5B8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18BEED-3A2F-4762-812D-A4F644684DCD}" type="pres">
      <dgm:prSet presAssocID="{71C6FA02-74FB-4419-9E5A-53836F6BF545}" presName="sibTrans" presStyleCnt="0"/>
      <dgm:spPr/>
    </dgm:pt>
    <dgm:pt modelId="{A494E41D-FB06-4E5B-BEB0-A469F457EC61}" type="pres">
      <dgm:prSet presAssocID="{9B3559EB-A249-494E-8BEC-B9E9F68DA2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C709B7-572F-40F9-B1EC-A913A2608C73}" type="pres">
      <dgm:prSet presAssocID="{2DED0B40-5E2F-4918-9E7B-BE7132BD2548}" presName="sibTrans" presStyleCnt="0"/>
      <dgm:spPr/>
    </dgm:pt>
    <dgm:pt modelId="{D5465621-BD64-427E-A271-D95BC3960F30}" type="pres">
      <dgm:prSet presAssocID="{50187826-CC8C-45E8-9039-D45C234C44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574FC8-6D39-4C46-AA6E-61C957525384}" type="pres">
      <dgm:prSet presAssocID="{F101E673-361B-4A27-BCE7-1BF1F7413875}" presName="sibTrans" presStyleCnt="0"/>
      <dgm:spPr/>
    </dgm:pt>
    <dgm:pt modelId="{DC781B0E-DCD6-42DE-B2D1-FF2437256FDC}" type="pres">
      <dgm:prSet presAssocID="{5AC04D0A-93F2-4344-9CAC-AB3489AC50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5375E7D-DFA4-4B4E-905A-9410225BD859}" srcId="{0984F18C-F0A5-45F7-AB9A-6BBA4B7C2094}" destId="{59C9A5AC-64A9-4CC2-BEE8-6F78CEB5B88C}" srcOrd="2" destOrd="0" parTransId="{93C81890-FC46-41D7-8A62-DA77B297609C}" sibTransId="{71C6FA02-74FB-4419-9E5A-53836F6BF545}"/>
    <dgm:cxn modelId="{8055D44E-575D-4783-B0B8-AD68341636F2}" srcId="{0984F18C-F0A5-45F7-AB9A-6BBA4B7C2094}" destId="{5AC04D0A-93F2-4344-9CAC-AB3489AC5056}" srcOrd="5" destOrd="0" parTransId="{CAC36B06-69A2-462D-BF2C-BF67EE7EA309}" sibTransId="{ACE55110-354C-470F-89A9-DD1E27D378BF}"/>
    <dgm:cxn modelId="{81C45625-8353-4901-B009-2FA5553A5FF4}" type="presOf" srcId="{9B3559EB-A249-494E-8BEC-B9E9F68DA2FB}" destId="{A494E41D-FB06-4E5B-BEB0-A469F457EC61}" srcOrd="0" destOrd="0" presId="urn:microsoft.com/office/officeart/2005/8/layout/default"/>
    <dgm:cxn modelId="{14CA9D12-42F8-4A53-A65B-D233BC6FBF0C}" type="presOf" srcId="{32BF0039-037F-4244-870A-FCE09BE1B591}" destId="{C893261E-B309-449F-B412-709D76AF2797}" srcOrd="0" destOrd="0" presId="urn:microsoft.com/office/officeart/2005/8/layout/default"/>
    <dgm:cxn modelId="{A7D973EE-34FF-4A9F-B792-5B5C7B58E426}" srcId="{0984F18C-F0A5-45F7-AB9A-6BBA4B7C2094}" destId="{32BF0039-037F-4244-870A-FCE09BE1B591}" srcOrd="0" destOrd="0" parTransId="{5A44BF84-B6C7-4533-A144-2785140D03B9}" sibTransId="{2664B143-749F-4242-A573-273A22BBAC2F}"/>
    <dgm:cxn modelId="{82CA8906-248F-47BD-945A-C9F235256F80}" srcId="{0984F18C-F0A5-45F7-AB9A-6BBA4B7C2094}" destId="{50187826-CC8C-45E8-9039-D45C234C4465}" srcOrd="4" destOrd="0" parTransId="{981A3E12-4B35-4963-8E51-C146E728493A}" sibTransId="{F101E673-361B-4A27-BCE7-1BF1F7413875}"/>
    <dgm:cxn modelId="{22A494E8-BB98-413D-93E4-A1CDB858569A}" type="presOf" srcId="{5AC04D0A-93F2-4344-9CAC-AB3489AC5056}" destId="{DC781B0E-DCD6-42DE-B2D1-FF2437256FDC}" srcOrd="0" destOrd="0" presId="urn:microsoft.com/office/officeart/2005/8/layout/default"/>
    <dgm:cxn modelId="{F5902ECE-B3EB-4D81-8555-912E10BBD4CC}" srcId="{0984F18C-F0A5-45F7-AB9A-6BBA4B7C2094}" destId="{9B3559EB-A249-494E-8BEC-B9E9F68DA2FB}" srcOrd="3" destOrd="0" parTransId="{E9BE9AE0-64AF-4FE1-86AA-D02A2F1E4086}" sibTransId="{2DED0B40-5E2F-4918-9E7B-BE7132BD2548}"/>
    <dgm:cxn modelId="{1C5F6975-16C0-4DDA-86B1-60E7AA60E75C}" type="presOf" srcId="{59C9A5AC-64A9-4CC2-BEE8-6F78CEB5B88C}" destId="{7E028FDB-2D3F-4F2C-90F7-E457140BCE6D}" srcOrd="0" destOrd="0" presId="urn:microsoft.com/office/officeart/2005/8/layout/default"/>
    <dgm:cxn modelId="{841366DA-D66D-409A-B1F6-2F2D83745391}" type="presOf" srcId="{50187826-CC8C-45E8-9039-D45C234C4465}" destId="{D5465621-BD64-427E-A271-D95BC3960F30}" srcOrd="0" destOrd="0" presId="urn:microsoft.com/office/officeart/2005/8/layout/default"/>
    <dgm:cxn modelId="{5480FD85-1084-417C-904A-66BFC785CDA5}" srcId="{0984F18C-F0A5-45F7-AB9A-6BBA4B7C2094}" destId="{A3CF944A-B3C9-4717-97EF-C2FF3BCB33ED}" srcOrd="1" destOrd="0" parTransId="{C8E34B41-6F69-45D0-9837-077FE0FD91C1}" sibTransId="{EE2CC9FC-8FAB-4927-A05E-AD3E1B2FB353}"/>
    <dgm:cxn modelId="{7067CC18-DAD8-4218-BDD8-0E82DD72B438}" type="presOf" srcId="{A3CF944A-B3C9-4717-97EF-C2FF3BCB33ED}" destId="{600F59E1-224B-43B9-9876-7FCFC3254C53}" srcOrd="0" destOrd="0" presId="urn:microsoft.com/office/officeart/2005/8/layout/default"/>
    <dgm:cxn modelId="{B4A02560-36E5-4F6C-AED7-8E78CAF34B4C}" type="presOf" srcId="{0984F18C-F0A5-45F7-AB9A-6BBA4B7C2094}" destId="{32683C3F-1F7D-4831-864C-EC0FBC9814BC}" srcOrd="0" destOrd="0" presId="urn:microsoft.com/office/officeart/2005/8/layout/default"/>
    <dgm:cxn modelId="{DE2DE88B-4862-4C34-9B4B-D3697C8473A4}" type="presParOf" srcId="{32683C3F-1F7D-4831-864C-EC0FBC9814BC}" destId="{C893261E-B309-449F-B412-709D76AF2797}" srcOrd="0" destOrd="0" presId="urn:microsoft.com/office/officeart/2005/8/layout/default"/>
    <dgm:cxn modelId="{9B4AE1F6-23FC-4AA3-8220-FF3ACE8A3086}" type="presParOf" srcId="{32683C3F-1F7D-4831-864C-EC0FBC9814BC}" destId="{EF34BC88-C59E-40EA-8538-F155949D481E}" srcOrd="1" destOrd="0" presId="urn:microsoft.com/office/officeart/2005/8/layout/default"/>
    <dgm:cxn modelId="{2444230D-0222-48FF-9BC8-7A548B27C678}" type="presParOf" srcId="{32683C3F-1F7D-4831-864C-EC0FBC9814BC}" destId="{600F59E1-224B-43B9-9876-7FCFC3254C53}" srcOrd="2" destOrd="0" presId="urn:microsoft.com/office/officeart/2005/8/layout/default"/>
    <dgm:cxn modelId="{DD7586F5-EC56-408F-8B80-A36AED10ECE0}" type="presParOf" srcId="{32683C3F-1F7D-4831-864C-EC0FBC9814BC}" destId="{4C438F14-FCFD-48FF-AEA4-F6AB1437A3C1}" srcOrd="3" destOrd="0" presId="urn:microsoft.com/office/officeart/2005/8/layout/default"/>
    <dgm:cxn modelId="{FB372ED9-E84E-4B61-BD4C-E2B2CEECA4FE}" type="presParOf" srcId="{32683C3F-1F7D-4831-864C-EC0FBC9814BC}" destId="{7E028FDB-2D3F-4F2C-90F7-E457140BCE6D}" srcOrd="4" destOrd="0" presId="urn:microsoft.com/office/officeart/2005/8/layout/default"/>
    <dgm:cxn modelId="{BFC2D01F-0EA3-4AED-BE9D-6519A9303161}" type="presParOf" srcId="{32683C3F-1F7D-4831-864C-EC0FBC9814BC}" destId="{5918BEED-3A2F-4762-812D-A4F644684DCD}" srcOrd="5" destOrd="0" presId="urn:microsoft.com/office/officeart/2005/8/layout/default"/>
    <dgm:cxn modelId="{B8D77265-0F29-49CC-90F7-E9186E1D334B}" type="presParOf" srcId="{32683C3F-1F7D-4831-864C-EC0FBC9814BC}" destId="{A494E41D-FB06-4E5B-BEB0-A469F457EC61}" srcOrd="6" destOrd="0" presId="urn:microsoft.com/office/officeart/2005/8/layout/default"/>
    <dgm:cxn modelId="{9B203A07-12DB-43E5-8B15-D703787F5000}" type="presParOf" srcId="{32683C3F-1F7D-4831-864C-EC0FBC9814BC}" destId="{0FC709B7-572F-40F9-B1EC-A913A2608C73}" srcOrd="7" destOrd="0" presId="urn:microsoft.com/office/officeart/2005/8/layout/default"/>
    <dgm:cxn modelId="{D2DB109B-CEC6-4D3C-9A72-B78AE8EA351E}" type="presParOf" srcId="{32683C3F-1F7D-4831-864C-EC0FBC9814BC}" destId="{D5465621-BD64-427E-A271-D95BC3960F30}" srcOrd="8" destOrd="0" presId="urn:microsoft.com/office/officeart/2005/8/layout/default"/>
    <dgm:cxn modelId="{BA5C5BF4-0245-4377-8381-1BE5FC9E732E}" type="presParOf" srcId="{32683C3F-1F7D-4831-864C-EC0FBC9814BC}" destId="{79574FC8-6D39-4C46-AA6E-61C957525384}" srcOrd="9" destOrd="0" presId="urn:microsoft.com/office/officeart/2005/8/layout/default"/>
    <dgm:cxn modelId="{2ACC8BD3-9451-4127-8850-3C18A9301973}" type="presParOf" srcId="{32683C3F-1F7D-4831-864C-EC0FBC9814BC}" destId="{DC781B0E-DCD6-42DE-B2D1-FF2437256F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9120B-9698-4900-9DB6-A38FCD6BB7D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1BDE23FE-5900-41AD-893B-4A1EBDF86205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ID" dirty="0" err="1"/>
            <a:t>Berikan</a:t>
          </a:r>
          <a:r>
            <a:rPr lang="en-ID" dirty="0"/>
            <a:t> </a:t>
          </a:r>
          <a:r>
            <a:rPr lang="en-ID" dirty="0" err="1"/>
            <a:t>Makanan</a:t>
          </a:r>
          <a:r>
            <a:rPr lang="en-ID" dirty="0"/>
            <a:t> </a:t>
          </a:r>
          <a:r>
            <a:rPr lang="en-ID" dirty="0" err="1"/>
            <a:t>Pendamping</a:t>
          </a:r>
          <a:r>
            <a:rPr lang="en-ID" dirty="0"/>
            <a:t> Air Susu Ibu (MP ASI) </a:t>
          </a:r>
          <a:r>
            <a:rPr lang="en-ID" dirty="0" err="1"/>
            <a:t>bergizi</a:t>
          </a:r>
          <a:r>
            <a:rPr lang="en-ID" dirty="0"/>
            <a:t> </a:t>
          </a:r>
          <a:r>
            <a:rPr lang="en-ID" dirty="0" err="1"/>
            <a:t>seimbang</a:t>
          </a:r>
          <a:r>
            <a:rPr lang="en-ID" dirty="0"/>
            <a:t>, </a:t>
          </a:r>
          <a:r>
            <a:rPr lang="en-ID" dirty="0" err="1"/>
            <a:t>selain</a:t>
          </a:r>
          <a:r>
            <a:rPr lang="en-ID" dirty="0"/>
            <a:t> </a:t>
          </a:r>
          <a:r>
            <a:rPr lang="en-ID" dirty="0" err="1"/>
            <a:t>tetap</a:t>
          </a:r>
          <a:r>
            <a:rPr lang="en-ID" dirty="0"/>
            <a:t> </a:t>
          </a:r>
          <a:r>
            <a:rPr lang="en-ID" dirty="0" err="1"/>
            <a:t>diberikan</a:t>
          </a:r>
          <a:r>
            <a:rPr lang="en-ID" dirty="0"/>
            <a:t> ASI.</a:t>
          </a:r>
        </a:p>
      </dgm:t>
    </dgm:pt>
    <dgm:pt modelId="{656AF981-F428-4D19-9F60-09176848AD75}" type="parTrans" cxnId="{1F2FFC2A-9E8A-4FA6-B536-686BFEF87B3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9B604F85-16BD-4DD7-A4A9-ECA179AF65B1}" type="sibTrans" cxnId="{1F2FFC2A-9E8A-4FA6-B536-686BFEF87B3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A11928E4-3BB7-4206-8ADF-A87788C22211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ID" dirty="0" err="1"/>
            <a:t>Lengkapi</a:t>
          </a:r>
          <a:r>
            <a:rPr lang="en-ID" dirty="0"/>
            <a:t> </a:t>
          </a:r>
          <a:r>
            <a:rPr lang="en-ID" dirty="0" err="1"/>
            <a:t>pemberian</a:t>
          </a:r>
          <a:r>
            <a:rPr lang="en-ID" dirty="0"/>
            <a:t> </a:t>
          </a:r>
          <a:r>
            <a:rPr lang="en-ID" dirty="0" err="1"/>
            <a:t>imunisasi</a:t>
          </a:r>
          <a:r>
            <a:rPr lang="en-ID" dirty="0"/>
            <a:t> dan vitamin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mencegah</a:t>
          </a:r>
          <a:r>
            <a:rPr lang="en-ID" dirty="0"/>
            <a:t> </a:t>
          </a:r>
          <a:r>
            <a:rPr lang="en-ID" dirty="0" err="1"/>
            <a:t>berbagai</a:t>
          </a:r>
          <a:r>
            <a:rPr lang="en-ID" dirty="0"/>
            <a:t> </a:t>
          </a:r>
          <a:r>
            <a:rPr lang="en-ID" dirty="0" err="1"/>
            <a:t>penyakit</a:t>
          </a:r>
          <a:r>
            <a:rPr lang="en-ID" dirty="0"/>
            <a:t>.</a:t>
          </a:r>
        </a:p>
      </dgm:t>
    </dgm:pt>
    <dgm:pt modelId="{D77C824C-5276-4407-BA4C-34C914702E07}" type="parTrans" cxnId="{89F92701-6BDC-4468-A176-E6AACE9D5B1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FA67C075-30EE-418E-93B2-368384D309C1}" type="sibTrans" cxnId="{89F92701-6BDC-4468-A176-E6AACE9D5B1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44DD8C62-BAF4-4027-AF38-9386864ADE90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ID" dirty="0" err="1"/>
            <a:t>Stimulasi</a:t>
          </a:r>
          <a:r>
            <a:rPr lang="en-ID" dirty="0"/>
            <a:t> </a:t>
          </a:r>
          <a:r>
            <a:rPr lang="en-ID" dirty="0" err="1"/>
            <a:t>tumbuh</a:t>
          </a:r>
          <a:r>
            <a:rPr lang="en-ID" dirty="0"/>
            <a:t> </a:t>
          </a:r>
          <a:r>
            <a:rPr lang="en-ID" dirty="0" err="1"/>
            <a:t>kembang</a:t>
          </a:r>
          <a:r>
            <a:rPr lang="en-ID" dirty="0"/>
            <a:t> </a:t>
          </a:r>
          <a:r>
            <a:rPr lang="en-ID" dirty="0" err="1"/>
            <a:t>anak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benar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optimalkan</a:t>
          </a:r>
          <a:r>
            <a:rPr lang="en-ID" dirty="0"/>
            <a:t> </a:t>
          </a:r>
          <a:r>
            <a:rPr lang="en-ID" dirty="0" err="1"/>
            <a:t>kemampuan</a:t>
          </a:r>
          <a:r>
            <a:rPr lang="en-ID" dirty="0"/>
            <a:t> </a:t>
          </a:r>
          <a:r>
            <a:rPr lang="en-ID" dirty="0" err="1"/>
            <a:t>motorik</a:t>
          </a:r>
          <a:r>
            <a:rPr lang="en-ID" dirty="0"/>
            <a:t>, </a:t>
          </a:r>
          <a:r>
            <a:rPr lang="en-ID" dirty="0" err="1"/>
            <a:t>komunikasi</a:t>
          </a:r>
          <a:r>
            <a:rPr lang="en-ID" dirty="0"/>
            <a:t>, </a:t>
          </a:r>
          <a:r>
            <a:rPr lang="en-ID" dirty="0" err="1"/>
            <a:t>kognitif</a:t>
          </a:r>
          <a:r>
            <a:rPr lang="en-ID" dirty="0"/>
            <a:t>, </a:t>
          </a:r>
          <a:r>
            <a:rPr lang="en-ID" dirty="0" err="1"/>
            <a:t>sosial</a:t>
          </a:r>
          <a:r>
            <a:rPr lang="en-ID" dirty="0"/>
            <a:t>, dan </a:t>
          </a:r>
          <a:r>
            <a:rPr lang="en-ID" dirty="0" err="1"/>
            <a:t>menolong</a:t>
          </a:r>
          <a:r>
            <a:rPr lang="en-ID" dirty="0"/>
            <a:t> </a:t>
          </a:r>
          <a:r>
            <a:rPr lang="en-ID" dirty="0" err="1"/>
            <a:t>diri</a:t>
          </a:r>
          <a:r>
            <a:rPr lang="en-ID" dirty="0"/>
            <a:t> </a:t>
          </a:r>
          <a:r>
            <a:rPr lang="en-ID" dirty="0" err="1"/>
            <a:t>sendiri</a:t>
          </a:r>
          <a:r>
            <a:rPr lang="en-ID" dirty="0"/>
            <a:t>.</a:t>
          </a:r>
        </a:p>
      </dgm:t>
    </dgm:pt>
    <dgm:pt modelId="{B395A828-964D-4DE7-9436-DFE0CEBDEAA3}" type="parTrans" cxnId="{683B3369-DF42-4D54-ADE5-52A409EE9E7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A10F0BF3-801D-4E14-92C8-2851E0C937EA}" type="sibTrans" cxnId="{683B3369-DF42-4D54-ADE5-52A409EE9E7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E06F6468-312C-4AAE-84FB-ED6544855F4E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ID" dirty="0" err="1"/>
            <a:t>Terapkan</a:t>
          </a:r>
          <a:r>
            <a:rPr lang="en-ID" dirty="0"/>
            <a:t> </a:t>
          </a:r>
          <a:r>
            <a:rPr lang="en-ID" dirty="0" err="1"/>
            <a:t>pengasuhan</a:t>
          </a:r>
          <a:r>
            <a:rPr lang="en-ID" dirty="0"/>
            <a:t> </a:t>
          </a:r>
          <a:r>
            <a:rPr lang="en-ID" dirty="0" err="1"/>
            <a:t>positif</a:t>
          </a:r>
          <a:r>
            <a:rPr lang="en-ID" dirty="0"/>
            <a:t> yang </a:t>
          </a:r>
          <a:r>
            <a:rPr lang="en-ID" dirty="0" err="1"/>
            <a:t>bijak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tahapan</a:t>
          </a:r>
          <a:r>
            <a:rPr lang="en-ID" dirty="0"/>
            <a:t> </a:t>
          </a:r>
          <a:r>
            <a:rPr lang="en-ID" dirty="0" err="1"/>
            <a:t>usia</a:t>
          </a:r>
          <a:r>
            <a:rPr lang="en-ID" dirty="0"/>
            <a:t> </a:t>
          </a:r>
          <a:r>
            <a:rPr lang="en-ID" dirty="0" err="1"/>
            <a:t>anak</a:t>
          </a:r>
          <a:r>
            <a:rPr lang="en-ID" dirty="0"/>
            <a:t> dan </a:t>
          </a:r>
          <a:r>
            <a:rPr lang="en-ID" dirty="0" err="1"/>
            <a:t>penuh</a:t>
          </a:r>
          <a:r>
            <a:rPr lang="en-ID" dirty="0"/>
            <a:t> </a:t>
          </a:r>
          <a:r>
            <a:rPr lang="en-ID" dirty="0" err="1"/>
            <a:t>kesabaran</a:t>
          </a:r>
          <a:endParaRPr lang="en-ID" dirty="0"/>
        </a:p>
      </dgm:t>
    </dgm:pt>
    <dgm:pt modelId="{B65E0EF6-F42C-415F-97F3-CBA428A3D43A}" type="parTrans" cxnId="{D5D3232F-17AD-4499-B58A-74692D25EF1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43CFDCF9-F219-41EF-BCEA-5657554E2294}" type="sibTrans" cxnId="{D5D3232F-17AD-4499-B58A-74692D25EF1F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ID"/>
        </a:p>
      </dgm:t>
    </dgm:pt>
    <dgm:pt modelId="{F22273F2-2CC4-48C0-9C0B-56E84D82C582}" type="pres">
      <dgm:prSet presAssocID="{B009120B-9698-4900-9DB6-A38FCD6BB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35326A6-D249-4D92-B6D5-6FBF71B9673F}" type="pres">
      <dgm:prSet presAssocID="{1BDE23FE-5900-41AD-893B-4A1EBDF862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F81CDC-8A23-4F4A-81A0-1AAAFFDDC8FB}" type="pres">
      <dgm:prSet presAssocID="{9B604F85-16BD-4DD7-A4A9-ECA179AF65B1}" presName="sibTrans" presStyleCnt="0"/>
      <dgm:spPr/>
    </dgm:pt>
    <dgm:pt modelId="{65225C15-C07C-4AAB-B1FE-75E43429A6C5}" type="pres">
      <dgm:prSet presAssocID="{A11928E4-3BB7-4206-8ADF-A87788C222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B37186-E8DC-47CC-A9C2-4BB22BAC8055}" type="pres">
      <dgm:prSet presAssocID="{FA67C075-30EE-418E-93B2-368384D309C1}" presName="sibTrans" presStyleCnt="0"/>
      <dgm:spPr/>
    </dgm:pt>
    <dgm:pt modelId="{C75EA63C-246A-45DF-A5D1-280536938A70}" type="pres">
      <dgm:prSet presAssocID="{44DD8C62-BAF4-4027-AF38-9386864ADE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1D8D09-43C7-4896-B187-C448541B4C11}" type="pres">
      <dgm:prSet presAssocID="{A10F0BF3-801D-4E14-92C8-2851E0C937EA}" presName="sibTrans" presStyleCnt="0"/>
      <dgm:spPr/>
    </dgm:pt>
    <dgm:pt modelId="{B1DCCD54-DE39-4EF0-98B9-D363E9D3CABC}" type="pres">
      <dgm:prSet presAssocID="{E06F6468-312C-4AAE-84FB-ED6544855F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952C11-CE61-45E1-A264-45D3015AE802}" type="presOf" srcId="{44DD8C62-BAF4-4027-AF38-9386864ADE90}" destId="{C75EA63C-246A-45DF-A5D1-280536938A70}" srcOrd="0" destOrd="0" presId="urn:microsoft.com/office/officeart/2005/8/layout/default"/>
    <dgm:cxn modelId="{AB9B5E3A-2BCF-4F98-92F5-E8BE5818210C}" type="presOf" srcId="{E06F6468-312C-4AAE-84FB-ED6544855F4E}" destId="{B1DCCD54-DE39-4EF0-98B9-D363E9D3CABC}" srcOrd="0" destOrd="0" presId="urn:microsoft.com/office/officeart/2005/8/layout/default"/>
    <dgm:cxn modelId="{D5D3232F-17AD-4499-B58A-74692D25EF1F}" srcId="{B009120B-9698-4900-9DB6-A38FCD6BB7D5}" destId="{E06F6468-312C-4AAE-84FB-ED6544855F4E}" srcOrd="3" destOrd="0" parTransId="{B65E0EF6-F42C-415F-97F3-CBA428A3D43A}" sibTransId="{43CFDCF9-F219-41EF-BCEA-5657554E2294}"/>
    <dgm:cxn modelId="{683B3369-DF42-4D54-ADE5-52A409EE9E71}" srcId="{B009120B-9698-4900-9DB6-A38FCD6BB7D5}" destId="{44DD8C62-BAF4-4027-AF38-9386864ADE90}" srcOrd="2" destOrd="0" parTransId="{B395A828-964D-4DE7-9436-DFE0CEBDEAA3}" sibTransId="{A10F0BF3-801D-4E14-92C8-2851E0C937EA}"/>
    <dgm:cxn modelId="{89F92701-6BDC-4468-A176-E6AACE9D5B11}" srcId="{B009120B-9698-4900-9DB6-A38FCD6BB7D5}" destId="{A11928E4-3BB7-4206-8ADF-A87788C22211}" srcOrd="1" destOrd="0" parTransId="{D77C824C-5276-4407-BA4C-34C914702E07}" sibTransId="{FA67C075-30EE-418E-93B2-368384D309C1}"/>
    <dgm:cxn modelId="{51998FF7-00FF-4659-A5E1-6EF65A12ED0F}" type="presOf" srcId="{1BDE23FE-5900-41AD-893B-4A1EBDF86205}" destId="{235326A6-D249-4D92-B6D5-6FBF71B9673F}" srcOrd="0" destOrd="0" presId="urn:microsoft.com/office/officeart/2005/8/layout/default"/>
    <dgm:cxn modelId="{ADD70AA7-2268-41A4-A0C6-D908FB69E87E}" type="presOf" srcId="{B009120B-9698-4900-9DB6-A38FCD6BB7D5}" destId="{F22273F2-2CC4-48C0-9C0B-56E84D82C582}" srcOrd="0" destOrd="0" presId="urn:microsoft.com/office/officeart/2005/8/layout/default"/>
    <dgm:cxn modelId="{36CB7E9A-276B-42DC-B9AC-D17D1937F48D}" type="presOf" srcId="{A11928E4-3BB7-4206-8ADF-A87788C22211}" destId="{65225C15-C07C-4AAB-B1FE-75E43429A6C5}" srcOrd="0" destOrd="0" presId="urn:microsoft.com/office/officeart/2005/8/layout/default"/>
    <dgm:cxn modelId="{1F2FFC2A-9E8A-4FA6-B536-686BFEF87B39}" srcId="{B009120B-9698-4900-9DB6-A38FCD6BB7D5}" destId="{1BDE23FE-5900-41AD-893B-4A1EBDF86205}" srcOrd="0" destOrd="0" parTransId="{656AF981-F428-4D19-9F60-09176848AD75}" sibTransId="{9B604F85-16BD-4DD7-A4A9-ECA179AF65B1}"/>
    <dgm:cxn modelId="{5DA6F7BA-91EC-4CC4-98F4-3DF006E3E3F6}" type="presParOf" srcId="{F22273F2-2CC4-48C0-9C0B-56E84D82C582}" destId="{235326A6-D249-4D92-B6D5-6FBF71B9673F}" srcOrd="0" destOrd="0" presId="urn:microsoft.com/office/officeart/2005/8/layout/default"/>
    <dgm:cxn modelId="{18E70D20-7A06-4E94-8A97-8451B58DE98E}" type="presParOf" srcId="{F22273F2-2CC4-48C0-9C0B-56E84D82C582}" destId="{CCF81CDC-8A23-4F4A-81A0-1AAAFFDDC8FB}" srcOrd="1" destOrd="0" presId="urn:microsoft.com/office/officeart/2005/8/layout/default"/>
    <dgm:cxn modelId="{7CDFA781-0BD6-4319-A0A5-22296D27AEAD}" type="presParOf" srcId="{F22273F2-2CC4-48C0-9C0B-56E84D82C582}" destId="{65225C15-C07C-4AAB-B1FE-75E43429A6C5}" srcOrd="2" destOrd="0" presId="urn:microsoft.com/office/officeart/2005/8/layout/default"/>
    <dgm:cxn modelId="{3CD2AB11-8337-45B0-ABDD-C41E891E7CC9}" type="presParOf" srcId="{F22273F2-2CC4-48C0-9C0B-56E84D82C582}" destId="{EFB37186-E8DC-47CC-A9C2-4BB22BAC8055}" srcOrd="3" destOrd="0" presId="urn:microsoft.com/office/officeart/2005/8/layout/default"/>
    <dgm:cxn modelId="{347B1C4A-98D1-4D39-8857-3787CD8B38EF}" type="presParOf" srcId="{F22273F2-2CC4-48C0-9C0B-56E84D82C582}" destId="{C75EA63C-246A-45DF-A5D1-280536938A70}" srcOrd="4" destOrd="0" presId="urn:microsoft.com/office/officeart/2005/8/layout/default"/>
    <dgm:cxn modelId="{6842B191-BD08-4E6A-A711-7FAECF49AAC4}" type="presParOf" srcId="{F22273F2-2CC4-48C0-9C0B-56E84D82C582}" destId="{B11D8D09-43C7-4896-B187-C448541B4C11}" srcOrd="5" destOrd="0" presId="urn:microsoft.com/office/officeart/2005/8/layout/default"/>
    <dgm:cxn modelId="{331C1821-AD2F-4CFB-8B1F-80B52E7A18CF}" type="presParOf" srcId="{F22273F2-2CC4-48C0-9C0B-56E84D82C582}" destId="{B1DCCD54-DE39-4EF0-98B9-D363E9D3CAB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3261E-B309-449F-B412-709D76AF2797}">
      <dsp:nvSpPr>
        <dsp:cNvPr id="0" name=""/>
        <dsp:cNvSpPr/>
      </dsp:nvSpPr>
      <dsp:spPr>
        <a:xfrm>
          <a:off x="0" y="117012"/>
          <a:ext cx="2700300" cy="1620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err="1"/>
            <a:t>Penuhi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Kebutuhan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Gizi</a:t>
          </a:r>
          <a:r>
            <a:rPr lang="en-US" sz="1600" b="1" u="sng" kern="1200" dirty="0"/>
            <a:t>: </a:t>
          </a:r>
          <a:r>
            <a:rPr lang="en-US" sz="1600" kern="1200" dirty="0" err="1"/>
            <a:t>Konsumsi</a:t>
          </a:r>
          <a:r>
            <a:rPr lang="en-US" sz="1600" kern="1200" dirty="0"/>
            <a:t> </a:t>
          </a:r>
          <a:r>
            <a:rPr lang="en-US" sz="1600" kern="1200" dirty="0" err="1"/>
            <a:t>makanan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gizi</a:t>
          </a:r>
          <a:r>
            <a:rPr lang="en-US" sz="1600" kern="1200" dirty="0"/>
            <a:t> </a:t>
          </a:r>
          <a:r>
            <a:rPr lang="en-US" sz="1600" kern="1200" dirty="0" err="1"/>
            <a:t>seimbang</a:t>
          </a:r>
          <a:r>
            <a:rPr lang="en-US" sz="1600" kern="1200" dirty="0"/>
            <a:t> (</a:t>
          </a:r>
          <a:r>
            <a:rPr lang="en-US" sz="1600" kern="1200" dirty="0" err="1"/>
            <a:t>karbo</a:t>
          </a:r>
          <a:r>
            <a:rPr lang="en-US" sz="1600" kern="1200" dirty="0"/>
            <a:t>, protein, lemak, vitamin, mineral). </a:t>
          </a:r>
          <a:r>
            <a:rPr lang="en-US" sz="1600" kern="1200" dirty="0" err="1"/>
            <a:t>Perbanyak</a:t>
          </a:r>
          <a:r>
            <a:rPr lang="en-US" sz="1600" kern="1200" dirty="0"/>
            <a:t> </a:t>
          </a:r>
          <a:r>
            <a:rPr lang="en-US" sz="1600" kern="1200" dirty="0" err="1"/>
            <a:t>minum</a:t>
          </a:r>
          <a:r>
            <a:rPr lang="en-US" sz="1600" kern="1200" dirty="0"/>
            <a:t> air </a:t>
          </a:r>
          <a:r>
            <a:rPr lang="en-US" sz="1600" kern="1200" dirty="0" err="1"/>
            <a:t>putih</a:t>
          </a:r>
          <a:r>
            <a:rPr lang="en-US" sz="1600" kern="1200" dirty="0"/>
            <a:t> dan </a:t>
          </a:r>
          <a:r>
            <a:rPr lang="en-US" sz="1600" kern="1200" dirty="0" err="1"/>
            <a:t>konsumsi</a:t>
          </a:r>
          <a:r>
            <a:rPr lang="en-US" sz="1600" kern="1200" dirty="0"/>
            <a:t> tablet </a:t>
          </a:r>
          <a:r>
            <a:rPr lang="en-US" sz="1600" kern="1200" dirty="0" err="1"/>
            <a:t>tambah</a:t>
          </a:r>
          <a:r>
            <a:rPr lang="en-US" sz="1600" kern="1200" dirty="0"/>
            <a:t> </a:t>
          </a:r>
          <a:r>
            <a:rPr lang="en-US" sz="1600" kern="1200" dirty="0" err="1"/>
            <a:t>darah</a:t>
          </a:r>
          <a:r>
            <a:rPr lang="en-US" sz="1600" kern="1200" dirty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600" kern="1200" dirty="0"/>
        </a:p>
      </dsp:txBody>
      <dsp:txXfrm>
        <a:off x="0" y="117012"/>
        <a:ext cx="2700300" cy="1620180"/>
      </dsp:txXfrm>
    </dsp:sp>
    <dsp:sp modelId="{600F59E1-224B-43B9-9876-7FCFC3254C53}">
      <dsp:nvSpPr>
        <dsp:cNvPr id="0" name=""/>
        <dsp:cNvSpPr/>
      </dsp:nvSpPr>
      <dsp:spPr>
        <a:xfrm>
          <a:off x="2970329" y="117012"/>
          <a:ext cx="2700300" cy="16201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Jaga Kesehatan </a:t>
          </a:r>
          <a:r>
            <a:rPr lang="en-US" sz="1600" b="1" u="sng" kern="1200" dirty="0" err="1"/>
            <a:t>Fisik</a:t>
          </a:r>
          <a:r>
            <a:rPr lang="en-US" sz="1600" b="1" u="sng" kern="1200" dirty="0"/>
            <a:t>: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mengkonsumsi</a:t>
          </a:r>
          <a:r>
            <a:rPr lang="en-US" sz="1600" kern="1200" dirty="0"/>
            <a:t> </a:t>
          </a:r>
          <a:r>
            <a:rPr lang="en-US" sz="1600" kern="1200" dirty="0" err="1"/>
            <a:t>rokok</a:t>
          </a:r>
          <a:r>
            <a:rPr lang="en-US" sz="1600" kern="1200" dirty="0"/>
            <a:t> dan </a:t>
          </a:r>
          <a:r>
            <a:rPr lang="en-US" sz="1600" kern="1200" dirty="0" err="1"/>
            <a:t>minuman</a:t>
          </a:r>
          <a:r>
            <a:rPr lang="en-US" sz="1600" kern="1200" dirty="0"/>
            <a:t> </a:t>
          </a:r>
          <a:r>
            <a:rPr lang="en-US" sz="1600" kern="1200" dirty="0" err="1"/>
            <a:t>beralkohol</a:t>
          </a:r>
          <a:r>
            <a:rPr lang="en-US" sz="1600" kern="1200" dirty="0"/>
            <a:t>, </a:t>
          </a:r>
          <a:r>
            <a:rPr lang="en-US" sz="1600" kern="1200" dirty="0" err="1"/>
            <a:t>olahraga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kemampuan</a:t>
          </a:r>
          <a:r>
            <a:rPr lang="en-US" sz="1600" kern="1200" dirty="0"/>
            <a:t>,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mengangkat</a:t>
          </a:r>
          <a:r>
            <a:rPr lang="en-US" sz="1600" kern="1200" dirty="0"/>
            <a:t> </a:t>
          </a:r>
          <a:r>
            <a:rPr lang="en-US" sz="1600" kern="1200" dirty="0" err="1"/>
            <a:t>benda</a:t>
          </a:r>
          <a:r>
            <a:rPr lang="en-US" sz="1600" kern="1200" dirty="0"/>
            <a:t> </a:t>
          </a:r>
          <a:r>
            <a:rPr lang="en-US" sz="1600" kern="1200" dirty="0" err="1"/>
            <a:t>berat</a:t>
          </a:r>
          <a:r>
            <a:rPr lang="en-US" sz="1600" kern="1200" dirty="0"/>
            <a:t>,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menaikkan</a:t>
          </a:r>
          <a:r>
            <a:rPr lang="en-US" sz="1600" kern="1200" dirty="0"/>
            <a:t>/</a:t>
          </a:r>
          <a:r>
            <a:rPr lang="en-US" sz="1600" kern="1200" dirty="0" err="1"/>
            <a:t>menurunkan</a:t>
          </a:r>
          <a:r>
            <a:rPr lang="en-US" sz="1600" kern="1200" dirty="0"/>
            <a:t> </a:t>
          </a:r>
          <a:r>
            <a:rPr lang="en-US" sz="1600" kern="1200" dirty="0" err="1"/>
            <a:t>berat</a:t>
          </a:r>
          <a:r>
            <a:rPr lang="en-US" sz="1600" kern="1200" dirty="0"/>
            <a:t> badan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berlebih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2970329" y="117012"/>
        <a:ext cx="2700300" cy="1620180"/>
      </dsp:txXfrm>
    </dsp:sp>
    <dsp:sp modelId="{7E028FDB-2D3F-4F2C-90F7-E457140BCE6D}">
      <dsp:nvSpPr>
        <dsp:cNvPr id="0" name=""/>
        <dsp:cNvSpPr/>
      </dsp:nvSpPr>
      <dsp:spPr>
        <a:xfrm>
          <a:off x="5940659" y="117012"/>
          <a:ext cx="2700300" cy="1620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err="1"/>
            <a:t>Stimulasi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Perkembangan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Janin</a:t>
          </a:r>
          <a:r>
            <a:rPr lang="en-US" sz="1600" b="1" u="sng" kern="1200" dirty="0"/>
            <a:t>: </a:t>
          </a:r>
          <a:r>
            <a:rPr lang="en-US" sz="1600" b="0" u="none" kern="1200" dirty="0" err="1"/>
            <a:t>Biasakan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mengelus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perut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ibu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hamil</a:t>
          </a:r>
          <a:r>
            <a:rPr lang="en-US" sz="1600" b="0" u="none" kern="1200" dirty="0"/>
            <a:t>  </a:t>
          </a:r>
          <a:r>
            <a:rPr lang="en-US" sz="1600" b="0" u="none" kern="1200" dirty="0" err="1"/>
            <a:t>sambil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diajak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bicara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atau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memperdengarkan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ayat</a:t>
          </a:r>
          <a:r>
            <a:rPr lang="en-US" sz="1600" b="0" u="none" kern="1200" dirty="0"/>
            <a:t> </a:t>
          </a:r>
          <a:r>
            <a:rPr lang="en-US" sz="1600" b="0" u="none" kern="1200" dirty="0" err="1"/>
            <a:t>suci</a:t>
          </a:r>
          <a:r>
            <a:rPr lang="en-US" sz="1600" b="0" u="none" kern="1200" dirty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/>
            <a:t> </a:t>
          </a:r>
          <a:endParaRPr lang="en-ID" sz="1600" kern="1200" dirty="0"/>
        </a:p>
      </dsp:txBody>
      <dsp:txXfrm>
        <a:off x="5940659" y="117012"/>
        <a:ext cx="2700300" cy="1620180"/>
      </dsp:txXfrm>
    </dsp:sp>
    <dsp:sp modelId="{A494E41D-FB06-4E5B-BEB0-A469F457EC61}">
      <dsp:nvSpPr>
        <dsp:cNvPr id="0" name=""/>
        <dsp:cNvSpPr/>
      </dsp:nvSpPr>
      <dsp:spPr>
        <a:xfrm>
          <a:off x="0" y="2007222"/>
          <a:ext cx="2700300" cy="1620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 smtClean="0"/>
            <a:t>Makukan</a:t>
          </a:r>
          <a:r>
            <a:rPr lang="en-US" sz="1800" b="1" u="sng" kern="1200" dirty="0" smtClean="0"/>
            <a:t> </a:t>
          </a:r>
          <a:r>
            <a:rPr lang="en-US" sz="1800" b="1" u="sng" kern="1200" dirty="0" err="1"/>
            <a:t>Hobi</a:t>
          </a:r>
          <a:r>
            <a:rPr lang="en-US" sz="1800" b="1" u="sng" kern="1200" dirty="0"/>
            <a:t>/</a:t>
          </a:r>
          <a:r>
            <a:rPr lang="en-US" sz="1800" b="1" u="sng" kern="1200" dirty="0" err="1"/>
            <a:t>Kebiasaan</a:t>
          </a:r>
          <a:r>
            <a:rPr lang="en-US" sz="1800" b="1" u="sng" kern="1200" dirty="0"/>
            <a:t> </a:t>
          </a:r>
          <a:r>
            <a:rPr lang="en-US" sz="1800" b="1" u="sng" kern="1200" dirty="0" err="1"/>
            <a:t>Menyenangkan</a:t>
          </a:r>
          <a:r>
            <a:rPr lang="en-US" sz="1800" b="1" u="sng" kern="1200" dirty="0"/>
            <a:t>: </a:t>
          </a:r>
          <a:r>
            <a:rPr lang="en-US" sz="1800" b="0" u="none" kern="1200" dirty="0" err="1"/>
            <a:t>Membaca</a:t>
          </a:r>
          <a:r>
            <a:rPr lang="en-US" sz="1800" b="0" u="none" kern="1200" dirty="0"/>
            <a:t> </a:t>
          </a:r>
          <a:r>
            <a:rPr lang="en-US" sz="1800" b="0" u="none" kern="1200" dirty="0" err="1"/>
            <a:t>buku</a:t>
          </a:r>
          <a:r>
            <a:rPr lang="en-US" sz="1800" b="0" u="none" kern="1200" dirty="0"/>
            <a:t>, </a:t>
          </a:r>
          <a:r>
            <a:rPr lang="en-US" sz="1800" b="0" u="none" kern="1200" dirty="0" err="1"/>
            <a:t>memasak</a:t>
          </a:r>
          <a:r>
            <a:rPr lang="en-US" sz="1800" b="0" u="none" kern="1200" dirty="0"/>
            <a:t>, dan </a:t>
          </a:r>
          <a:r>
            <a:rPr lang="en-US" sz="1800" b="0" u="none" kern="1200" dirty="0" err="1"/>
            <a:t>sebagainya</a:t>
          </a: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800" kern="1200" dirty="0"/>
        </a:p>
      </dsp:txBody>
      <dsp:txXfrm>
        <a:off x="0" y="2007222"/>
        <a:ext cx="2700300" cy="1620180"/>
      </dsp:txXfrm>
    </dsp:sp>
    <dsp:sp modelId="{D5465621-BD64-427E-A271-D95BC3960F30}">
      <dsp:nvSpPr>
        <dsp:cNvPr id="0" name=""/>
        <dsp:cNvSpPr/>
      </dsp:nvSpPr>
      <dsp:spPr>
        <a:xfrm>
          <a:off x="2970329" y="2007223"/>
          <a:ext cx="2700300" cy="1620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/>
            <a:t>Kelola</a:t>
          </a:r>
          <a:r>
            <a:rPr lang="en-US" sz="1800" b="1" u="sng" kern="1200" dirty="0"/>
            <a:t> </a:t>
          </a:r>
          <a:r>
            <a:rPr lang="en-US" sz="1800" b="1" u="sng" kern="1200" dirty="0" err="1"/>
            <a:t>Emosi</a:t>
          </a:r>
          <a:r>
            <a:rPr lang="en-US" sz="1800" b="1" u="sng" kern="1200" dirty="0"/>
            <a:t>: </a:t>
          </a:r>
          <a:r>
            <a:rPr lang="en-US" sz="1800" b="0" u="none" kern="1200" dirty="0" err="1"/>
            <a:t>Pertahankan</a:t>
          </a:r>
          <a:r>
            <a:rPr lang="en-US" sz="1800" b="0" u="none" kern="1200" dirty="0"/>
            <a:t> </a:t>
          </a:r>
          <a:r>
            <a:rPr lang="en-US" sz="1800" b="0" u="none" kern="1200" dirty="0" err="1"/>
            <a:t>suasana</a:t>
          </a:r>
          <a:r>
            <a:rPr lang="en-US" sz="1800" b="0" u="none" kern="1200" dirty="0"/>
            <a:t> </a:t>
          </a:r>
          <a:r>
            <a:rPr lang="en-US" sz="1800" b="0" u="none" kern="1200" dirty="0" err="1"/>
            <a:t>hati</a:t>
          </a:r>
          <a:r>
            <a:rPr lang="en-US" sz="1800" b="0" u="none" kern="1200" dirty="0"/>
            <a:t> yang </a:t>
          </a:r>
          <a:r>
            <a:rPr lang="en-US" sz="1800" b="0" u="none" kern="1200" dirty="0" err="1"/>
            <a:t>positif</a:t>
          </a:r>
          <a:r>
            <a:rPr lang="en-US" sz="1800" b="0" u="none" kern="1200" dirty="0"/>
            <a:t> agar </a:t>
          </a:r>
          <a:r>
            <a:rPr lang="en-US" sz="1800" b="0" u="none" kern="1200" dirty="0" err="1"/>
            <a:t>tidak</a:t>
          </a:r>
          <a:r>
            <a:rPr lang="en-US" sz="1800" b="0" u="none" kern="1200" dirty="0"/>
            <a:t> </a:t>
          </a:r>
          <a:r>
            <a:rPr lang="en-US" sz="1800" b="0" u="none" kern="1200" dirty="0" err="1"/>
            <a:t>cemas</a:t>
          </a:r>
          <a:r>
            <a:rPr lang="en-US" sz="1800" b="0" u="none" kern="1200" dirty="0"/>
            <a:t> </a:t>
          </a:r>
          <a:r>
            <a:rPr lang="en-US" sz="1800" b="0" u="none" kern="1200" dirty="0" err="1"/>
            <a:t>dan</a:t>
          </a:r>
          <a:r>
            <a:rPr lang="en-US" sz="1800" b="0" u="none" kern="1200" dirty="0"/>
            <a:t> stress </a:t>
          </a:r>
          <a:r>
            <a:rPr lang="en-US" sz="1800" b="0" u="none" kern="1200" dirty="0" err="1"/>
            <a:t>berlebih</a:t>
          </a:r>
          <a:r>
            <a:rPr lang="en-US" sz="1800" b="0" u="none" kern="1200" dirty="0"/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800" kern="1200" dirty="0"/>
        </a:p>
      </dsp:txBody>
      <dsp:txXfrm>
        <a:off x="2970329" y="2007223"/>
        <a:ext cx="2700300" cy="1620180"/>
      </dsp:txXfrm>
    </dsp:sp>
    <dsp:sp modelId="{DC781B0E-DCD6-42DE-B2D1-FF2437256FDC}">
      <dsp:nvSpPr>
        <dsp:cNvPr id="0" name=""/>
        <dsp:cNvSpPr/>
      </dsp:nvSpPr>
      <dsp:spPr>
        <a:xfrm>
          <a:off x="5940659" y="2007223"/>
          <a:ext cx="2700300" cy="1620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err="1"/>
            <a:t>Periksa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Kehamilan</a:t>
          </a:r>
          <a:r>
            <a:rPr lang="en-US" sz="1600" b="1" u="sng" kern="1200" dirty="0"/>
            <a:t>: </a:t>
          </a:r>
          <a:r>
            <a:rPr lang="en-US" sz="1600" kern="1200" dirty="0" err="1"/>
            <a:t>Periksa</a:t>
          </a:r>
          <a:r>
            <a:rPr lang="en-US" sz="1600" kern="1200" dirty="0"/>
            <a:t> </a:t>
          </a:r>
          <a:r>
            <a:rPr lang="en-US" sz="1600" kern="1200" dirty="0" err="1"/>
            <a:t>kondisi</a:t>
          </a:r>
          <a:r>
            <a:rPr lang="en-US" sz="1600" kern="1200" dirty="0"/>
            <a:t> </a:t>
          </a:r>
          <a:r>
            <a:rPr lang="en-US" sz="1600" kern="1200" dirty="0" err="1"/>
            <a:t>kehamilan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rutin</a:t>
          </a:r>
          <a:r>
            <a:rPr lang="en-US" sz="1600" kern="1200" dirty="0"/>
            <a:t> minimal 4x </a:t>
          </a:r>
          <a:r>
            <a:rPr lang="en-US" sz="1600" kern="1200" dirty="0" err="1"/>
            <a:t>selama</a:t>
          </a:r>
          <a:r>
            <a:rPr lang="en-US" sz="1600" kern="1200" dirty="0"/>
            <a:t> </a:t>
          </a:r>
          <a:r>
            <a:rPr lang="en-US" sz="1600" kern="1200" dirty="0" err="1"/>
            <a:t>hamil</a:t>
          </a:r>
          <a:r>
            <a:rPr lang="en-US" sz="1600" kern="1200" dirty="0"/>
            <a:t> (trimester 1 </a:t>
          </a:r>
          <a:r>
            <a:rPr lang="en-US" sz="1600" kern="1200" dirty="0" err="1"/>
            <a:t>sekali</a:t>
          </a:r>
          <a:r>
            <a:rPr lang="en-US" sz="1600" kern="1200" dirty="0"/>
            <a:t> </a:t>
          </a:r>
          <a:r>
            <a:rPr lang="en-US" sz="1600" kern="1200" dirty="0" err="1"/>
            <a:t>kontrol</a:t>
          </a:r>
          <a:r>
            <a:rPr lang="en-US" sz="1600" kern="1200" dirty="0"/>
            <a:t>, </a:t>
          </a:r>
          <a:r>
            <a:rPr lang="en-US" sz="1600" kern="1200" dirty="0" err="1"/>
            <a:t>trisemester</a:t>
          </a:r>
          <a:r>
            <a:rPr lang="en-US" sz="1600" kern="1200" dirty="0"/>
            <a:t> 2 </a:t>
          </a:r>
          <a:r>
            <a:rPr lang="en-US" sz="1600" kern="1200" dirty="0" err="1"/>
            <a:t>sekali</a:t>
          </a:r>
          <a:r>
            <a:rPr lang="en-US" sz="1600" kern="1200" dirty="0"/>
            <a:t> </a:t>
          </a:r>
          <a:r>
            <a:rPr lang="en-US" sz="1600" kern="1200" dirty="0" err="1"/>
            <a:t>kontrol</a:t>
          </a:r>
          <a:r>
            <a:rPr lang="en-US" sz="1600" kern="1200" dirty="0"/>
            <a:t> dan trimester 3 </a:t>
          </a:r>
          <a:r>
            <a:rPr lang="en-US" sz="1600" kern="1200" dirty="0" err="1"/>
            <a:t>lakukan</a:t>
          </a:r>
          <a:r>
            <a:rPr lang="en-US" sz="1600" kern="1200" dirty="0"/>
            <a:t> 2 kali </a:t>
          </a:r>
          <a:r>
            <a:rPr lang="en-US" sz="1600" kern="1200" dirty="0" err="1"/>
            <a:t>kontrol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mendeteksi</a:t>
          </a:r>
          <a:r>
            <a:rPr lang="en-US" sz="1600" kern="1200" dirty="0"/>
            <a:t> </a:t>
          </a:r>
          <a:r>
            <a:rPr lang="en-US" sz="1600" kern="1200" dirty="0" err="1"/>
            <a:t>tumbuh</a:t>
          </a:r>
          <a:r>
            <a:rPr lang="en-US" sz="1600" kern="1200" dirty="0"/>
            <a:t> </a:t>
          </a:r>
          <a:r>
            <a:rPr lang="en-US" sz="1600" kern="1200" dirty="0" err="1"/>
            <a:t>kembang</a:t>
          </a:r>
          <a:r>
            <a:rPr lang="en-US" sz="1600" kern="1200" dirty="0"/>
            <a:t> </a:t>
          </a:r>
          <a:r>
            <a:rPr lang="en-US" sz="1600" kern="1200" dirty="0" err="1"/>
            <a:t>janin</a:t>
          </a:r>
          <a:r>
            <a:rPr lang="en-US" sz="1600" kern="1200" dirty="0"/>
            <a:t> </a:t>
          </a:r>
          <a:endParaRPr lang="en-ID" sz="1600" kern="1200" dirty="0"/>
        </a:p>
      </dsp:txBody>
      <dsp:txXfrm>
        <a:off x="5940659" y="2007223"/>
        <a:ext cx="2700300" cy="162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326A6-D249-4D92-B6D5-6FBF71B9673F}">
      <dsp:nvSpPr>
        <dsp:cNvPr id="0" name=""/>
        <dsp:cNvSpPr/>
      </dsp:nvSpPr>
      <dsp:spPr>
        <a:xfrm>
          <a:off x="1574196" y="1686"/>
          <a:ext cx="3138881" cy="1883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ID" sz="1900" kern="1200" dirty="0" err="1"/>
            <a:t>Berikan</a:t>
          </a:r>
          <a:r>
            <a:rPr lang="en-ID" sz="1900" kern="1200" dirty="0"/>
            <a:t> </a:t>
          </a:r>
          <a:r>
            <a:rPr lang="en-ID" sz="1900" kern="1200" dirty="0" err="1"/>
            <a:t>Makanan</a:t>
          </a:r>
          <a:r>
            <a:rPr lang="en-ID" sz="1900" kern="1200" dirty="0"/>
            <a:t> </a:t>
          </a:r>
          <a:r>
            <a:rPr lang="en-ID" sz="1900" kern="1200" dirty="0" err="1"/>
            <a:t>Pendamping</a:t>
          </a:r>
          <a:r>
            <a:rPr lang="en-ID" sz="1900" kern="1200" dirty="0"/>
            <a:t> Air Susu Ibu (MP ASI) </a:t>
          </a:r>
          <a:r>
            <a:rPr lang="en-ID" sz="1900" kern="1200" dirty="0" err="1"/>
            <a:t>bergizi</a:t>
          </a:r>
          <a:r>
            <a:rPr lang="en-ID" sz="1900" kern="1200" dirty="0"/>
            <a:t> </a:t>
          </a:r>
          <a:r>
            <a:rPr lang="en-ID" sz="1900" kern="1200" dirty="0" err="1"/>
            <a:t>seimbang</a:t>
          </a:r>
          <a:r>
            <a:rPr lang="en-ID" sz="1900" kern="1200" dirty="0"/>
            <a:t>, </a:t>
          </a:r>
          <a:r>
            <a:rPr lang="en-ID" sz="1900" kern="1200" dirty="0" err="1"/>
            <a:t>selain</a:t>
          </a:r>
          <a:r>
            <a:rPr lang="en-ID" sz="1900" kern="1200" dirty="0"/>
            <a:t> </a:t>
          </a:r>
          <a:r>
            <a:rPr lang="en-ID" sz="1900" kern="1200" dirty="0" err="1"/>
            <a:t>tetap</a:t>
          </a:r>
          <a:r>
            <a:rPr lang="en-ID" sz="1900" kern="1200" dirty="0"/>
            <a:t> </a:t>
          </a:r>
          <a:r>
            <a:rPr lang="en-ID" sz="1900" kern="1200" dirty="0" err="1"/>
            <a:t>diberikan</a:t>
          </a:r>
          <a:r>
            <a:rPr lang="en-ID" sz="1900" kern="1200" dirty="0"/>
            <a:t> ASI.</a:t>
          </a:r>
        </a:p>
      </dsp:txBody>
      <dsp:txXfrm>
        <a:off x="1574196" y="1686"/>
        <a:ext cx="3138881" cy="1883328"/>
      </dsp:txXfrm>
    </dsp:sp>
    <dsp:sp modelId="{65225C15-C07C-4AAB-B1FE-75E43429A6C5}">
      <dsp:nvSpPr>
        <dsp:cNvPr id="0" name=""/>
        <dsp:cNvSpPr/>
      </dsp:nvSpPr>
      <dsp:spPr>
        <a:xfrm>
          <a:off x="5026966" y="1686"/>
          <a:ext cx="3138881" cy="1883328"/>
        </a:xfrm>
        <a:prstGeom prst="rect">
          <a:avLst/>
        </a:prstGeom>
        <a:solidFill>
          <a:schemeClr val="accent2">
            <a:hueOff val="326276"/>
            <a:satOff val="4397"/>
            <a:lumOff val="535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ID" sz="1900" kern="1200" dirty="0" err="1"/>
            <a:t>Lengkapi</a:t>
          </a:r>
          <a:r>
            <a:rPr lang="en-ID" sz="1900" kern="1200" dirty="0"/>
            <a:t> </a:t>
          </a:r>
          <a:r>
            <a:rPr lang="en-ID" sz="1900" kern="1200" dirty="0" err="1"/>
            <a:t>pemberian</a:t>
          </a:r>
          <a:r>
            <a:rPr lang="en-ID" sz="1900" kern="1200" dirty="0"/>
            <a:t> </a:t>
          </a:r>
          <a:r>
            <a:rPr lang="en-ID" sz="1900" kern="1200" dirty="0" err="1"/>
            <a:t>imunisasi</a:t>
          </a:r>
          <a:r>
            <a:rPr lang="en-ID" sz="1900" kern="1200" dirty="0"/>
            <a:t> dan vitamin </a:t>
          </a:r>
          <a:r>
            <a:rPr lang="en-ID" sz="1900" kern="1200" dirty="0" err="1"/>
            <a:t>untuk</a:t>
          </a:r>
          <a:r>
            <a:rPr lang="en-ID" sz="1900" kern="1200" dirty="0"/>
            <a:t> </a:t>
          </a:r>
          <a:r>
            <a:rPr lang="en-ID" sz="1900" kern="1200" dirty="0" err="1"/>
            <a:t>mencegah</a:t>
          </a:r>
          <a:r>
            <a:rPr lang="en-ID" sz="1900" kern="1200" dirty="0"/>
            <a:t> </a:t>
          </a:r>
          <a:r>
            <a:rPr lang="en-ID" sz="1900" kern="1200" dirty="0" err="1"/>
            <a:t>berbagai</a:t>
          </a:r>
          <a:r>
            <a:rPr lang="en-ID" sz="1900" kern="1200" dirty="0"/>
            <a:t> </a:t>
          </a:r>
          <a:r>
            <a:rPr lang="en-ID" sz="1900" kern="1200" dirty="0" err="1"/>
            <a:t>penyakit</a:t>
          </a:r>
          <a:r>
            <a:rPr lang="en-ID" sz="1900" kern="1200" dirty="0"/>
            <a:t>.</a:t>
          </a:r>
        </a:p>
      </dsp:txBody>
      <dsp:txXfrm>
        <a:off x="5026966" y="1686"/>
        <a:ext cx="3138881" cy="1883328"/>
      </dsp:txXfrm>
    </dsp:sp>
    <dsp:sp modelId="{C75EA63C-246A-45DF-A5D1-280536938A70}">
      <dsp:nvSpPr>
        <dsp:cNvPr id="0" name=""/>
        <dsp:cNvSpPr/>
      </dsp:nvSpPr>
      <dsp:spPr>
        <a:xfrm>
          <a:off x="1574196" y="2198903"/>
          <a:ext cx="3138881" cy="1883328"/>
        </a:xfrm>
        <a:prstGeom prst="rect">
          <a:avLst/>
        </a:prstGeom>
        <a:solidFill>
          <a:schemeClr val="accent2">
            <a:hueOff val="652551"/>
            <a:satOff val="8795"/>
            <a:lumOff val="1071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ID" sz="1900" kern="1200" dirty="0" err="1"/>
            <a:t>Stimulasi</a:t>
          </a:r>
          <a:r>
            <a:rPr lang="en-ID" sz="1900" kern="1200" dirty="0"/>
            <a:t> </a:t>
          </a:r>
          <a:r>
            <a:rPr lang="en-ID" sz="1900" kern="1200" dirty="0" err="1"/>
            <a:t>tumbuh</a:t>
          </a:r>
          <a:r>
            <a:rPr lang="en-ID" sz="1900" kern="1200" dirty="0"/>
            <a:t> </a:t>
          </a:r>
          <a:r>
            <a:rPr lang="en-ID" sz="1900" kern="1200" dirty="0" err="1"/>
            <a:t>kembang</a:t>
          </a:r>
          <a:r>
            <a:rPr lang="en-ID" sz="1900" kern="1200" dirty="0"/>
            <a:t> </a:t>
          </a:r>
          <a:r>
            <a:rPr lang="en-ID" sz="1900" kern="1200" dirty="0" err="1"/>
            <a:t>anak</a:t>
          </a:r>
          <a:r>
            <a:rPr lang="en-ID" sz="1900" kern="1200" dirty="0"/>
            <a:t> </a:t>
          </a:r>
          <a:r>
            <a:rPr lang="en-ID" sz="1900" kern="1200" dirty="0" err="1"/>
            <a:t>dengan</a:t>
          </a:r>
          <a:r>
            <a:rPr lang="en-ID" sz="1900" kern="1200" dirty="0"/>
            <a:t> </a:t>
          </a:r>
          <a:r>
            <a:rPr lang="en-ID" sz="1900" kern="1200" dirty="0" err="1"/>
            <a:t>benar</a:t>
          </a:r>
          <a:r>
            <a:rPr lang="en-ID" sz="1900" kern="1200" dirty="0"/>
            <a:t> </a:t>
          </a:r>
          <a:r>
            <a:rPr lang="en-ID" sz="1900" kern="1200" dirty="0" err="1"/>
            <a:t>untuk</a:t>
          </a:r>
          <a:r>
            <a:rPr lang="en-ID" sz="1900" kern="1200" dirty="0"/>
            <a:t> </a:t>
          </a:r>
          <a:r>
            <a:rPr lang="en-ID" sz="1900" kern="1200" dirty="0" err="1"/>
            <a:t>optimalkan</a:t>
          </a:r>
          <a:r>
            <a:rPr lang="en-ID" sz="1900" kern="1200" dirty="0"/>
            <a:t> </a:t>
          </a:r>
          <a:r>
            <a:rPr lang="en-ID" sz="1900" kern="1200" dirty="0" err="1"/>
            <a:t>kemampuan</a:t>
          </a:r>
          <a:r>
            <a:rPr lang="en-ID" sz="1900" kern="1200" dirty="0"/>
            <a:t> </a:t>
          </a:r>
          <a:r>
            <a:rPr lang="en-ID" sz="1900" kern="1200" dirty="0" err="1"/>
            <a:t>motorik</a:t>
          </a:r>
          <a:r>
            <a:rPr lang="en-ID" sz="1900" kern="1200" dirty="0"/>
            <a:t>, </a:t>
          </a:r>
          <a:r>
            <a:rPr lang="en-ID" sz="1900" kern="1200" dirty="0" err="1"/>
            <a:t>komunikasi</a:t>
          </a:r>
          <a:r>
            <a:rPr lang="en-ID" sz="1900" kern="1200" dirty="0"/>
            <a:t>, </a:t>
          </a:r>
          <a:r>
            <a:rPr lang="en-ID" sz="1900" kern="1200" dirty="0" err="1"/>
            <a:t>kognitif</a:t>
          </a:r>
          <a:r>
            <a:rPr lang="en-ID" sz="1900" kern="1200" dirty="0"/>
            <a:t>, </a:t>
          </a:r>
          <a:r>
            <a:rPr lang="en-ID" sz="1900" kern="1200" dirty="0" err="1"/>
            <a:t>sosial</a:t>
          </a:r>
          <a:r>
            <a:rPr lang="en-ID" sz="1900" kern="1200" dirty="0"/>
            <a:t>, dan </a:t>
          </a:r>
          <a:r>
            <a:rPr lang="en-ID" sz="1900" kern="1200" dirty="0" err="1"/>
            <a:t>menolong</a:t>
          </a:r>
          <a:r>
            <a:rPr lang="en-ID" sz="1900" kern="1200" dirty="0"/>
            <a:t> </a:t>
          </a:r>
          <a:r>
            <a:rPr lang="en-ID" sz="1900" kern="1200" dirty="0" err="1"/>
            <a:t>diri</a:t>
          </a:r>
          <a:r>
            <a:rPr lang="en-ID" sz="1900" kern="1200" dirty="0"/>
            <a:t> </a:t>
          </a:r>
          <a:r>
            <a:rPr lang="en-ID" sz="1900" kern="1200" dirty="0" err="1"/>
            <a:t>sendiri</a:t>
          </a:r>
          <a:r>
            <a:rPr lang="en-ID" sz="1900" kern="1200" dirty="0"/>
            <a:t>.</a:t>
          </a:r>
        </a:p>
      </dsp:txBody>
      <dsp:txXfrm>
        <a:off x="1574196" y="2198903"/>
        <a:ext cx="3138881" cy="1883328"/>
      </dsp:txXfrm>
    </dsp:sp>
    <dsp:sp modelId="{B1DCCD54-DE39-4EF0-98B9-D363E9D3CABC}">
      <dsp:nvSpPr>
        <dsp:cNvPr id="0" name=""/>
        <dsp:cNvSpPr/>
      </dsp:nvSpPr>
      <dsp:spPr>
        <a:xfrm>
          <a:off x="5026966" y="2198903"/>
          <a:ext cx="3138881" cy="1883328"/>
        </a:xfrm>
        <a:prstGeom prst="rect">
          <a:avLst/>
        </a:prstGeom>
        <a:solidFill>
          <a:schemeClr val="accent2">
            <a:hueOff val="978827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ID" sz="1900" kern="1200" dirty="0" err="1"/>
            <a:t>Terapkan</a:t>
          </a:r>
          <a:r>
            <a:rPr lang="en-ID" sz="1900" kern="1200" dirty="0"/>
            <a:t> </a:t>
          </a:r>
          <a:r>
            <a:rPr lang="en-ID" sz="1900" kern="1200" dirty="0" err="1"/>
            <a:t>pengasuhan</a:t>
          </a:r>
          <a:r>
            <a:rPr lang="en-ID" sz="1900" kern="1200" dirty="0"/>
            <a:t> </a:t>
          </a:r>
          <a:r>
            <a:rPr lang="en-ID" sz="1900" kern="1200" dirty="0" err="1"/>
            <a:t>positif</a:t>
          </a:r>
          <a:r>
            <a:rPr lang="en-ID" sz="1900" kern="1200" dirty="0"/>
            <a:t> yang </a:t>
          </a:r>
          <a:r>
            <a:rPr lang="en-ID" sz="1900" kern="1200" dirty="0" err="1"/>
            <a:t>bijak</a:t>
          </a:r>
          <a:r>
            <a:rPr lang="en-ID" sz="1900" kern="1200" dirty="0"/>
            <a:t> </a:t>
          </a:r>
          <a:r>
            <a:rPr lang="en-ID" sz="1900" kern="1200" dirty="0" err="1"/>
            <a:t>sesuai</a:t>
          </a:r>
          <a:r>
            <a:rPr lang="en-ID" sz="1900" kern="1200" dirty="0"/>
            <a:t> </a:t>
          </a:r>
          <a:r>
            <a:rPr lang="en-ID" sz="1900" kern="1200" dirty="0" err="1"/>
            <a:t>tahapan</a:t>
          </a:r>
          <a:r>
            <a:rPr lang="en-ID" sz="1900" kern="1200" dirty="0"/>
            <a:t> </a:t>
          </a:r>
          <a:r>
            <a:rPr lang="en-ID" sz="1900" kern="1200" dirty="0" err="1"/>
            <a:t>usia</a:t>
          </a:r>
          <a:r>
            <a:rPr lang="en-ID" sz="1900" kern="1200" dirty="0"/>
            <a:t> </a:t>
          </a:r>
          <a:r>
            <a:rPr lang="en-ID" sz="1900" kern="1200" dirty="0" err="1"/>
            <a:t>anak</a:t>
          </a:r>
          <a:r>
            <a:rPr lang="en-ID" sz="1900" kern="1200" dirty="0"/>
            <a:t> dan </a:t>
          </a:r>
          <a:r>
            <a:rPr lang="en-ID" sz="1900" kern="1200" dirty="0" err="1"/>
            <a:t>penuh</a:t>
          </a:r>
          <a:r>
            <a:rPr lang="en-ID" sz="1900" kern="1200" dirty="0"/>
            <a:t> </a:t>
          </a:r>
          <a:r>
            <a:rPr lang="en-ID" sz="1900" kern="1200" dirty="0" err="1"/>
            <a:t>kesabaran</a:t>
          </a:r>
          <a:endParaRPr lang="en-ID" sz="1900" kern="1200" dirty="0"/>
        </a:p>
      </dsp:txBody>
      <dsp:txXfrm>
        <a:off x="5026966" y="2198903"/>
        <a:ext cx="3138881" cy="1883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779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6849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33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50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7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C74-5A5B-494B-96A5-8B590F36512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559B-5B43-4B88-AD73-32BD317D0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Pictures\Logo Kalteng (Provinsi Kalimantan Tengah) 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546"/>
            <a:ext cx="787001" cy="8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20" r:id="rId12"/>
    <p:sldLayoutId id="2147483721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image" Target="../media/image68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63" Type="http://schemas.openxmlformats.org/officeDocument/2006/relationships/image" Target="../media/image110.png"/><Relationship Id="rId68" Type="http://schemas.openxmlformats.org/officeDocument/2006/relationships/image" Target="../media/image115.png"/><Relationship Id="rId84" Type="http://schemas.openxmlformats.org/officeDocument/2006/relationships/image" Target="../media/image131.png"/><Relationship Id="rId89" Type="http://schemas.openxmlformats.org/officeDocument/2006/relationships/image" Target="../media/image136.png"/><Relationship Id="rId7" Type="http://schemas.openxmlformats.org/officeDocument/2006/relationships/image" Target="../media/image54.png"/><Relationship Id="rId71" Type="http://schemas.openxmlformats.org/officeDocument/2006/relationships/image" Target="../media/image118.png"/><Relationship Id="rId92" Type="http://schemas.openxmlformats.org/officeDocument/2006/relationships/image" Target="../media/image13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66" Type="http://schemas.openxmlformats.org/officeDocument/2006/relationships/image" Target="../media/image113.png"/><Relationship Id="rId74" Type="http://schemas.openxmlformats.org/officeDocument/2006/relationships/image" Target="../media/image121.png"/><Relationship Id="rId79" Type="http://schemas.openxmlformats.org/officeDocument/2006/relationships/image" Target="../media/image126.png"/><Relationship Id="rId87" Type="http://schemas.openxmlformats.org/officeDocument/2006/relationships/image" Target="../media/image134.png"/><Relationship Id="rId102" Type="http://schemas.openxmlformats.org/officeDocument/2006/relationships/image" Target="../media/image149.png"/><Relationship Id="rId5" Type="http://schemas.openxmlformats.org/officeDocument/2006/relationships/image" Target="../media/image52.png"/><Relationship Id="rId61" Type="http://schemas.openxmlformats.org/officeDocument/2006/relationships/image" Target="../media/image108.png"/><Relationship Id="rId82" Type="http://schemas.openxmlformats.org/officeDocument/2006/relationships/image" Target="../media/image129.png"/><Relationship Id="rId90" Type="http://schemas.openxmlformats.org/officeDocument/2006/relationships/image" Target="../media/image137.png"/><Relationship Id="rId95" Type="http://schemas.openxmlformats.org/officeDocument/2006/relationships/image" Target="../media/image142.png"/><Relationship Id="rId19" Type="http://schemas.openxmlformats.org/officeDocument/2006/relationships/image" Target="../media/image6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image" Target="../media/image116.png"/><Relationship Id="rId77" Type="http://schemas.openxmlformats.org/officeDocument/2006/relationships/image" Target="../media/image124.png"/><Relationship Id="rId100" Type="http://schemas.openxmlformats.org/officeDocument/2006/relationships/image" Target="../media/image147.png"/><Relationship Id="rId105" Type="http://schemas.openxmlformats.org/officeDocument/2006/relationships/image" Target="../media/image152.png"/><Relationship Id="rId8" Type="http://schemas.openxmlformats.org/officeDocument/2006/relationships/image" Target="../media/image55.png"/><Relationship Id="rId51" Type="http://schemas.openxmlformats.org/officeDocument/2006/relationships/image" Target="../media/image98.png"/><Relationship Id="rId72" Type="http://schemas.openxmlformats.org/officeDocument/2006/relationships/image" Target="../media/image119.png"/><Relationship Id="rId80" Type="http://schemas.openxmlformats.org/officeDocument/2006/relationships/image" Target="../media/image127.png"/><Relationship Id="rId85" Type="http://schemas.openxmlformats.org/officeDocument/2006/relationships/image" Target="../media/image132.png"/><Relationship Id="rId93" Type="http://schemas.openxmlformats.org/officeDocument/2006/relationships/image" Target="../media/image140.png"/><Relationship Id="rId98" Type="http://schemas.openxmlformats.org/officeDocument/2006/relationships/image" Target="../media/image145.png"/><Relationship Id="rId3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59" Type="http://schemas.openxmlformats.org/officeDocument/2006/relationships/image" Target="../media/image106.png"/><Relationship Id="rId67" Type="http://schemas.openxmlformats.org/officeDocument/2006/relationships/image" Target="../media/image114.png"/><Relationship Id="rId103" Type="http://schemas.openxmlformats.org/officeDocument/2006/relationships/image" Target="../media/image150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62" Type="http://schemas.openxmlformats.org/officeDocument/2006/relationships/image" Target="../media/image109.png"/><Relationship Id="rId70" Type="http://schemas.openxmlformats.org/officeDocument/2006/relationships/image" Target="../media/image117.png"/><Relationship Id="rId75" Type="http://schemas.openxmlformats.org/officeDocument/2006/relationships/image" Target="../media/image122.png"/><Relationship Id="rId83" Type="http://schemas.openxmlformats.org/officeDocument/2006/relationships/image" Target="../media/image130.png"/><Relationship Id="rId88" Type="http://schemas.openxmlformats.org/officeDocument/2006/relationships/image" Target="../media/image135.png"/><Relationship Id="rId91" Type="http://schemas.openxmlformats.org/officeDocument/2006/relationships/image" Target="../media/image138.png"/><Relationship Id="rId9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10" Type="http://schemas.openxmlformats.org/officeDocument/2006/relationships/image" Target="../media/image57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78" Type="http://schemas.openxmlformats.org/officeDocument/2006/relationships/image" Target="../media/image125.png"/><Relationship Id="rId81" Type="http://schemas.openxmlformats.org/officeDocument/2006/relationships/image" Target="../media/image128.png"/><Relationship Id="rId86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image" Target="../media/image146.png"/><Relationship Id="rId101" Type="http://schemas.openxmlformats.org/officeDocument/2006/relationships/image" Target="../media/image14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9" Type="http://schemas.openxmlformats.org/officeDocument/2006/relationships/image" Target="../media/image86.png"/><Relationship Id="rId34" Type="http://schemas.openxmlformats.org/officeDocument/2006/relationships/image" Target="../media/image81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76" Type="http://schemas.openxmlformats.org/officeDocument/2006/relationships/image" Target="../media/image123.png"/><Relationship Id="rId97" Type="http://schemas.openxmlformats.org/officeDocument/2006/relationships/image" Target="../media/image144.png"/><Relationship Id="rId104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s\Logo Kalteng (Provinsi Kalimantan Tengah) 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470"/>
            <a:ext cx="787001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6;p28"/>
          <p:cNvSpPr txBox="1">
            <a:spLocks/>
          </p:cNvSpPr>
          <p:nvPr/>
        </p:nvSpPr>
        <p:spPr>
          <a:xfrm rot="896">
            <a:off x="827584" y="1348476"/>
            <a:ext cx="7198674" cy="15112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CEGAH STUNTING MELALUI PENGASUHAN 1000 HPK</a:t>
            </a:r>
            <a:endParaRPr lang="id-ID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Google Shape;155;p28"/>
          <p:cNvSpPr txBox="1">
            <a:spLocks/>
          </p:cNvSpPr>
          <p:nvPr/>
        </p:nvSpPr>
        <p:spPr>
          <a:xfrm>
            <a:off x="1168455" y="3629000"/>
            <a:ext cx="6858000" cy="742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err="1" smtClean="0">
                <a:latin typeface="+mj-lt"/>
              </a:rPr>
              <a:t>Oleh</a:t>
            </a:r>
            <a:r>
              <a:rPr lang="id-ID" dirty="0" smtClean="0">
                <a:latin typeface="+mj-lt"/>
              </a:rPr>
              <a:t> :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id-ID" dirty="0" smtClean="0">
                <a:latin typeface="+mj-lt"/>
              </a:rPr>
              <a:t>dr. LINAE VICTORIA ADEN, M.M.Kes</a:t>
            </a:r>
            <a:endParaRPr lang="id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77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" y="195486"/>
            <a:ext cx="2958864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9BA3E0-842D-6E14-31EF-DF763B94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699705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A62AB2E4-1B1C-4E0E-EEF8-BBEBEDA4AABF}"/>
              </a:ext>
            </a:extLst>
          </p:cNvPr>
          <p:cNvSpPr txBox="1">
            <a:spLocks/>
          </p:cNvSpPr>
          <p:nvPr/>
        </p:nvSpPr>
        <p:spPr>
          <a:xfrm>
            <a:off x="2843808" y="267494"/>
            <a:ext cx="6300192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Pola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hidup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sehat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olahraga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r>
              <a:rPr lang="en-US" sz="2000" dirty="0" smtClean="0"/>
              <a:t>,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berisiko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merokok</a:t>
            </a:r>
            <a:r>
              <a:rPr lang="en-US" sz="2000" dirty="0" smtClean="0"/>
              <a:t>, </a:t>
            </a:r>
            <a:r>
              <a:rPr lang="en-US" sz="2000" dirty="0" err="1" smtClean="0"/>
              <a:t>minum</a:t>
            </a:r>
            <a:r>
              <a:rPr lang="en-US" sz="2000" dirty="0" smtClean="0"/>
              <a:t> </a:t>
            </a:r>
            <a:r>
              <a:rPr lang="en-US" sz="2000" dirty="0" err="1" smtClean="0"/>
              <a:t>alkohol</a:t>
            </a:r>
            <a:r>
              <a:rPr lang="en-US" sz="2000" dirty="0" smtClean="0"/>
              <a:t>), </a:t>
            </a:r>
            <a:r>
              <a:rPr lang="en-US" sz="2000" b="1" dirty="0" err="1" smtClean="0">
                <a:solidFill>
                  <a:srgbClr val="FF0000"/>
                </a:solidFill>
              </a:rPr>
              <a:t>gizi</a:t>
            </a:r>
            <a:r>
              <a:rPr lang="en-US" sz="2000" b="1" dirty="0" smtClean="0">
                <a:solidFill>
                  <a:srgbClr val="FF0000"/>
                </a:solidFill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</a:rPr>
              <a:t>seimbang</a:t>
            </a:r>
            <a:r>
              <a:rPr lang="en-US" sz="2000" dirty="0" smtClean="0"/>
              <a:t> (</a:t>
            </a:r>
            <a:r>
              <a:rPr lang="en-ID" sz="2000" dirty="0" err="1" smtClean="0">
                <a:solidFill>
                  <a:srgbClr val="374151"/>
                </a:solidFill>
              </a:rPr>
              <a:t>Konsumsi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makanan</a:t>
            </a:r>
            <a:r>
              <a:rPr lang="en-ID" sz="2000" dirty="0" smtClean="0">
                <a:solidFill>
                  <a:srgbClr val="374151"/>
                </a:solidFill>
              </a:rPr>
              <a:t> yang kaya </a:t>
            </a:r>
            <a:r>
              <a:rPr lang="en-ID" sz="2000" dirty="0" err="1" smtClean="0">
                <a:solidFill>
                  <a:srgbClr val="374151"/>
                </a:solidFill>
              </a:rPr>
              <a:t>akan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zat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gizi</a:t>
            </a:r>
            <a:r>
              <a:rPr lang="en-ID" sz="2000" dirty="0" smtClean="0">
                <a:solidFill>
                  <a:srgbClr val="374151"/>
                </a:solidFill>
              </a:rPr>
              <a:t>, </a:t>
            </a:r>
            <a:r>
              <a:rPr lang="en-ID" sz="2000" dirty="0" err="1" smtClean="0">
                <a:solidFill>
                  <a:srgbClr val="374151"/>
                </a:solidFill>
              </a:rPr>
              <a:t>seperti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buah-buahan</a:t>
            </a:r>
            <a:r>
              <a:rPr lang="en-ID" sz="2000" dirty="0" smtClean="0">
                <a:solidFill>
                  <a:srgbClr val="374151"/>
                </a:solidFill>
              </a:rPr>
              <a:t>, </a:t>
            </a:r>
            <a:r>
              <a:rPr lang="en-ID" sz="2000" dirty="0" err="1" smtClean="0">
                <a:solidFill>
                  <a:srgbClr val="374151"/>
                </a:solidFill>
              </a:rPr>
              <a:t>sayuran</a:t>
            </a:r>
            <a:r>
              <a:rPr lang="en-ID" sz="2000" dirty="0" smtClean="0">
                <a:solidFill>
                  <a:srgbClr val="374151"/>
                </a:solidFill>
              </a:rPr>
              <a:t>, </a:t>
            </a:r>
            <a:r>
              <a:rPr lang="en-ID" sz="2000" dirty="0" err="1" smtClean="0">
                <a:solidFill>
                  <a:srgbClr val="374151"/>
                </a:solidFill>
              </a:rPr>
              <a:t>biji-bijian</a:t>
            </a:r>
            <a:r>
              <a:rPr lang="en-ID" sz="2000" dirty="0" smtClean="0">
                <a:solidFill>
                  <a:srgbClr val="374151"/>
                </a:solidFill>
              </a:rPr>
              <a:t>, protein </a:t>
            </a:r>
            <a:r>
              <a:rPr lang="en-ID" sz="2000" dirty="0" err="1" smtClean="0">
                <a:solidFill>
                  <a:srgbClr val="374151"/>
                </a:solidFill>
              </a:rPr>
              <a:t>hewani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dan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nabati</a:t>
            </a:r>
            <a:r>
              <a:rPr lang="en-ID" sz="2000" dirty="0" smtClean="0">
                <a:solidFill>
                  <a:srgbClr val="374151"/>
                </a:solidFill>
              </a:rPr>
              <a:t>, </a:t>
            </a:r>
            <a:r>
              <a:rPr lang="en-ID" sz="2000" dirty="0" err="1" smtClean="0">
                <a:solidFill>
                  <a:srgbClr val="374151"/>
                </a:solidFill>
              </a:rPr>
              <a:t>serta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produk</a:t>
            </a:r>
            <a:r>
              <a:rPr lang="en-ID" sz="2000" dirty="0" smtClean="0">
                <a:solidFill>
                  <a:srgbClr val="374151"/>
                </a:solidFill>
              </a:rPr>
              <a:t> </a:t>
            </a:r>
            <a:r>
              <a:rPr lang="en-ID" sz="2000" dirty="0" err="1" smtClean="0">
                <a:solidFill>
                  <a:srgbClr val="374151"/>
                </a:solidFill>
              </a:rPr>
              <a:t>susu</a:t>
            </a:r>
            <a:r>
              <a:rPr lang="en-ID" sz="2000" dirty="0" smtClean="0">
                <a:solidFill>
                  <a:srgbClr val="374151"/>
                </a:solidFill>
              </a:rPr>
              <a:t>)</a:t>
            </a:r>
            <a:r>
              <a:rPr lang="en-US" sz="2000" dirty="0" smtClean="0"/>
              <a:t>,</a:t>
            </a:r>
            <a:r>
              <a:rPr lang="en-US" sz="2000" dirty="0" err="1" smtClean="0"/>
              <a:t>serta</a:t>
            </a:r>
            <a:r>
              <a:rPr lang="en-US" sz="2000" dirty="0" smtClean="0"/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pemantauan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kesehatan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secara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teratur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tumbuh</a:t>
            </a:r>
            <a:r>
              <a:rPr lang="en-US" sz="2000" dirty="0" smtClean="0"/>
              <a:t> </a:t>
            </a:r>
            <a:r>
              <a:rPr lang="en-US" sz="2000" dirty="0" err="1" smtClean="0"/>
              <a:t>kembang</a:t>
            </a:r>
            <a:r>
              <a:rPr lang="en-US" sz="2000" dirty="0" smtClean="0"/>
              <a:t>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77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14746" y="0"/>
            <a:ext cx="3929379" cy="4937125"/>
            <a:chOff x="5214746" y="0"/>
            <a:chExt cx="3929379" cy="4937125"/>
          </a:xfrm>
        </p:grpSpPr>
        <p:sp>
          <p:nvSpPr>
            <p:cNvPr id="3" name="object 3"/>
            <p:cNvSpPr/>
            <p:nvPr/>
          </p:nvSpPr>
          <p:spPr>
            <a:xfrm>
              <a:off x="5958689" y="0"/>
              <a:ext cx="3185795" cy="1562100"/>
            </a:xfrm>
            <a:custGeom>
              <a:avLst/>
              <a:gdLst/>
              <a:ahLst/>
              <a:cxnLst/>
              <a:rect l="l" t="t" r="r" b="b"/>
              <a:pathLst>
                <a:path w="3185795" h="1562100">
                  <a:moveTo>
                    <a:pt x="3185310" y="0"/>
                  </a:moveTo>
                  <a:lnTo>
                    <a:pt x="116335" y="0"/>
                  </a:lnTo>
                  <a:lnTo>
                    <a:pt x="115657" y="935"/>
                  </a:lnTo>
                  <a:lnTo>
                    <a:pt x="94111" y="34690"/>
                  </a:lnTo>
                  <a:lnTo>
                    <a:pt x="74491" y="70171"/>
                  </a:lnTo>
                  <a:lnTo>
                    <a:pt x="56937" y="107508"/>
                  </a:lnTo>
                  <a:lnTo>
                    <a:pt x="41589" y="146830"/>
                  </a:lnTo>
                  <a:lnTo>
                    <a:pt x="28587" y="188267"/>
                  </a:lnTo>
                  <a:lnTo>
                    <a:pt x="18072" y="231948"/>
                  </a:lnTo>
                  <a:lnTo>
                    <a:pt x="10183" y="278002"/>
                  </a:lnTo>
                  <a:lnTo>
                    <a:pt x="4503" y="328541"/>
                  </a:lnTo>
                  <a:lnTo>
                    <a:pt x="1126" y="378218"/>
                  </a:lnTo>
                  <a:lnTo>
                    <a:pt x="0" y="427026"/>
                  </a:lnTo>
                  <a:lnTo>
                    <a:pt x="1069" y="474953"/>
                  </a:lnTo>
                  <a:lnTo>
                    <a:pt x="4280" y="521990"/>
                  </a:lnTo>
                  <a:lnTo>
                    <a:pt x="9580" y="568127"/>
                  </a:lnTo>
                  <a:lnTo>
                    <a:pt x="16915" y="613354"/>
                  </a:lnTo>
                  <a:lnTo>
                    <a:pt x="26230" y="657661"/>
                  </a:lnTo>
                  <a:lnTo>
                    <a:pt x="37472" y="701038"/>
                  </a:lnTo>
                  <a:lnTo>
                    <a:pt x="50588" y="743475"/>
                  </a:lnTo>
                  <a:lnTo>
                    <a:pt x="65523" y="784963"/>
                  </a:lnTo>
                  <a:lnTo>
                    <a:pt x="82224" y="825490"/>
                  </a:lnTo>
                  <a:lnTo>
                    <a:pt x="100636" y="865047"/>
                  </a:lnTo>
                  <a:lnTo>
                    <a:pt x="120707" y="903625"/>
                  </a:lnTo>
                  <a:lnTo>
                    <a:pt x="142381" y="941213"/>
                  </a:lnTo>
                  <a:lnTo>
                    <a:pt x="165606" y="977801"/>
                  </a:lnTo>
                  <a:lnTo>
                    <a:pt x="190328" y="1013380"/>
                  </a:lnTo>
                  <a:lnTo>
                    <a:pt x="216493" y="1047939"/>
                  </a:lnTo>
                  <a:lnTo>
                    <a:pt x="244047" y="1081468"/>
                  </a:lnTo>
                  <a:lnTo>
                    <a:pt x="272936" y="1113958"/>
                  </a:lnTo>
                  <a:lnTo>
                    <a:pt x="303106" y="1145398"/>
                  </a:lnTo>
                  <a:lnTo>
                    <a:pt x="334504" y="1175779"/>
                  </a:lnTo>
                  <a:lnTo>
                    <a:pt x="367076" y="1205091"/>
                  </a:lnTo>
                  <a:lnTo>
                    <a:pt x="400768" y="1233323"/>
                  </a:lnTo>
                  <a:lnTo>
                    <a:pt x="435526" y="1260466"/>
                  </a:lnTo>
                  <a:lnTo>
                    <a:pt x="471297" y="1286509"/>
                  </a:lnTo>
                  <a:lnTo>
                    <a:pt x="508026" y="1311443"/>
                  </a:lnTo>
                  <a:lnTo>
                    <a:pt x="545660" y="1335258"/>
                  </a:lnTo>
                  <a:lnTo>
                    <a:pt x="584145" y="1357944"/>
                  </a:lnTo>
                  <a:lnTo>
                    <a:pt x="623428" y="1379491"/>
                  </a:lnTo>
                  <a:lnTo>
                    <a:pt x="663454" y="1399888"/>
                  </a:lnTo>
                  <a:lnTo>
                    <a:pt x="704169" y="1419127"/>
                  </a:lnTo>
                  <a:lnTo>
                    <a:pt x="745521" y="1437196"/>
                  </a:lnTo>
                  <a:lnTo>
                    <a:pt x="787455" y="1454087"/>
                  </a:lnTo>
                  <a:lnTo>
                    <a:pt x="829916" y="1469788"/>
                  </a:lnTo>
                  <a:lnTo>
                    <a:pt x="872853" y="1484291"/>
                  </a:lnTo>
                  <a:lnTo>
                    <a:pt x="916210" y="1497585"/>
                  </a:lnTo>
                  <a:lnTo>
                    <a:pt x="959934" y="1509660"/>
                  </a:lnTo>
                  <a:lnTo>
                    <a:pt x="1003971" y="1520506"/>
                  </a:lnTo>
                  <a:lnTo>
                    <a:pt x="1048267" y="1530114"/>
                  </a:lnTo>
                  <a:lnTo>
                    <a:pt x="1092769" y="1538473"/>
                  </a:lnTo>
                  <a:lnTo>
                    <a:pt x="1137422" y="1545573"/>
                  </a:lnTo>
                  <a:lnTo>
                    <a:pt x="1182174" y="1551404"/>
                  </a:lnTo>
                  <a:lnTo>
                    <a:pt x="1226969" y="1555957"/>
                  </a:lnTo>
                  <a:lnTo>
                    <a:pt x="1271755" y="1559222"/>
                  </a:lnTo>
                  <a:lnTo>
                    <a:pt x="1316477" y="1561188"/>
                  </a:lnTo>
                  <a:lnTo>
                    <a:pt x="1361082" y="1561846"/>
                  </a:lnTo>
                  <a:lnTo>
                    <a:pt x="1389631" y="1561582"/>
                  </a:lnTo>
                  <a:lnTo>
                    <a:pt x="1446539" y="1559434"/>
                  </a:lnTo>
                  <a:lnTo>
                    <a:pt x="1933391" y="1514103"/>
                  </a:lnTo>
                  <a:lnTo>
                    <a:pt x="2131288" y="1492230"/>
                  </a:lnTo>
                  <a:lnTo>
                    <a:pt x="2277430" y="1473627"/>
                  </a:lnTo>
                  <a:lnTo>
                    <a:pt x="2373799" y="1459868"/>
                  </a:lnTo>
                  <a:lnTo>
                    <a:pt x="2469337" y="1444830"/>
                  </a:lnTo>
                  <a:lnTo>
                    <a:pt x="2564058" y="1428349"/>
                  </a:lnTo>
                  <a:lnTo>
                    <a:pt x="2657976" y="1410257"/>
                  </a:lnTo>
                  <a:lnTo>
                    <a:pt x="2704638" y="1400556"/>
                  </a:lnTo>
                  <a:lnTo>
                    <a:pt x="2751104" y="1390391"/>
                  </a:lnTo>
                  <a:lnTo>
                    <a:pt x="2797377" y="1379740"/>
                  </a:lnTo>
                  <a:lnTo>
                    <a:pt x="2843458" y="1368583"/>
                  </a:lnTo>
                  <a:lnTo>
                    <a:pt x="2889348" y="1356900"/>
                  </a:lnTo>
                  <a:lnTo>
                    <a:pt x="2935050" y="1344670"/>
                  </a:lnTo>
                  <a:lnTo>
                    <a:pt x="2980565" y="1331872"/>
                  </a:lnTo>
                  <a:lnTo>
                    <a:pt x="3025896" y="1318485"/>
                  </a:lnTo>
                  <a:lnTo>
                    <a:pt x="3071043" y="1304488"/>
                  </a:lnTo>
                  <a:lnTo>
                    <a:pt x="3116008" y="1289862"/>
                  </a:lnTo>
                  <a:lnTo>
                    <a:pt x="3160794" y="1274585"/>
                  </a:lnTo>
                  <a:lnTo>
                    <a:pt x="3185310" y="1265820"/>
                  </a:lnTo>
                  <a:lnTo>
                    <a:pt x="3185310" y="0"/>
                  </a:lnTo>
                  <a:close/>
                </a:path>
              </a:pathLst>
            </a:custGeom>
            <a:solidFill>
              <a:srgbClr val="711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7446" y="1039660"/>
              <a:ext cx="3781425" cy="3884929"/>
            </a:xfrm>
            <a:custGeom>
              <a:avLst/>
              <a:gdLst/>
              <a:ahLst/>
              <a:cxnLst/>
              <a:rect l="l" t="t" r="r" b="b"/>
              <a:pathLst>
                <a:path w="3781425" h="3884929">
                  <a:moveTo>
                    <a:pt x="3781425" y="0"/>
                  </a:moveTo>
                  <a:lnTo>
                    <a:pt x="0" y="0"/>
                  </a:lnTo>
                  <a:lnTo>
                    <a:pt x="0" y="3884676"/>
                  </a:lnTo>
                  <a:lnTo>
                    <a:pt x="3781425" y="3884676"/>
                  </a:lnTo>
                  <a:lnTo>
                    <a:pt x="3781425" y="0"/>
                  </a:lnTo>
                  <a:close/>
                </a:path>
              </a:pathLst>
            </a:custGeom>
            <a:solidFill>
              <a:srgbClr val="AC2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446" y="1039660"/>
              <a:ext cx="3781425" cy="3884929"/>
            </a:xfrm>
            <a:custGeom>
              <a:avLst/>
              <a:gdLst/>
              <a:ahLst/>
              <a:cxnLst/>
              <a:rect l="l" t="t" r="r" b="b"/>
              <a:pathLst>
                <a:path w="3781425" h="3884929">
                  <a:moveTo>
                    <a:pt x="0" y="3884676"/>
                  </a:moveTo>
                  <a:lnTo>
                    <a:pt x="3781425" y="3884676"/>
                  </a:lnTo>
                  <a:lnTo>
                    <a:pt x="3781425" y="0"/>
                  </a:lnTo>
                  <a:lnTo>
                    <a:pt x="0" y="0"/>
                  </a:lnTo>
                  <a:lnTo>
                    <a:pt x="0" y="3884676"/>
                  </a:lnTo>
                  <a:close/>
                </a:path>
              </a:pathLst>
            </a:custGeom>
            <a:ln w="25400">
              <a:solidFill>
                <a:srgbClr val="7C17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5716" y="2069338"/>
            <a:ext cx="3477895" cy="196468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79375">
              <a:lnSpc>
                <a:spcPts val="1150"/>
              </a:lnSpc>
              <a:spcBef>
                <a:spcPts val="380"/>
              </a:spcBef>
            </a:pP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JUMLAH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PENDUDUK INDONESIA DIDOMINASI  </a:t>
            </a:r>
            <a:r>
              <a:rPr sz="1200" b="1" dirty="0">
                <a:solidFill>
                  <a:srgbClr val="FDF6F4"/>
                </a:solidFill>
                <a:latin typeface="Arial"/>
                <a:cs typeface="Arial"/>
              </a:rPr>
              <a:t>OLEH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USIA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MUDA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160"/>
              </a:spcBef>
            </a:pP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JIKA 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DILIHAT </a:t>
            </a:r>
            <a:r>
              <a:rPr sz="1200" b="1" spc="-15" dirty="0">
                <a:solidFill>
                  <a:srgbClr val="FDF6F4"/>
                </a:solidFill>
                <a:latin typeface="Arial"/>
                <a:cs typeface="Arial"/>
              </a:rPr>
              <a:t>DARI 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JUMLAH REMAJA </a:t>
            </a:r>
            <a:r>
              <a:rPr sz="1200" b="1" spc="-15" dirty="0">
                <a:solidFill>
                  <a:srgbClr val="FDF6F4"/>
                </a:solidFill>
                <a:latin typeface="Arial"/>
                <a:cs typeface="Arial"/>
              </a:rPr>
              <a:t>YANG 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CUKUP 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BESAR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TENTU </a:t>
            </a:r>
            <a:r>
              <a:rPr sz="1200" b="1" spc="-25" dirty="0">
                <a:solidFill>
                  <a:srgbClr val="FDF6F4"/>
                </a:solidFill>
                <a:latin typeface="Arial"/>
                <a:cs typeface="Arial"/>
              </a:rPr>
              <a:t>AKAN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BERPENGARUH  </a:t>
            </a:r>
            <a:r>
              <a:rPr sz="1200" b="1" spc="-15" dirty="0">
                <a:solidFill>
                  <a:srgbClr val="FDF6F4"/>
                </a:solidFill>
                <a:latin typeface="Arial"/>
                <a:cs typeface="Arial"/>
              </a:rPr>
              <a:t>TERHADAP 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PENCAPAIAN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BONUS DEMOGRAFI  </a:t>
            </a:r>
            <a:r>
              <a:rPr sz="1200" b="1" dirty="0">
                <a:solidFill>
                  <a:srgbClr val="FDF6F4"/>
                </a:solidFill>
                <a:latin typeface="Arial"/>
                <a:cs typeface="Arial"/>
              </a:rPr>
              <a:t>INDONESIA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869"/>
              </a:spcBef>
            </a:pP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ARTINYA</a:t>
            </a:r>
            <a:endParaRPr sz="1200">
              <a:latin typeface="Arial"/>
              <a:cs typeface="Arial"/>
            </a:endParaRPr>
          </a:p>
          <a:p>
            <a:pPr marL="12700" marR="111125">
              <a:lnSpc>
                <a:spcPct val="80000"/>
              </a:lnSpc>
              <a:spcBef>
                <a:spcPts val="145"/>
              </a:spcBef>
            </a:pP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UNTUK </a:t>
            </a:r>
            <a:r>
              <a:rPr sz="1200" b="1" spc="-15" dirty="0">
                <a:solidFill>
                  <a:srgbClr val="FDF6F4"/>
                </a:solidFill>
                <a:latin typeface="Arial"/>
                <a:cs typeface="Arial"/>
              </a:rPr>
              <a:t>MENCAPAI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BONUS DEMOGRAFI  TERSEBUT </a:t>
            </a:r>
            <a:r>
              <a:rPr sz="1200" b="1" dirty="0">
                <a:solidFill>
                  <a:srgbClr val="FDF6F4"/>
                </a:solidFill>
                <a:latin typeface="Arial"/>
                <a:cs typeface="Arial"/>
              </a:rPr>
              <a:t>PERLU 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REMAJA-REMAJA </a:t>
            </a:r>
            <a:r>
              <a:rPr sz="1200" b="1" spc="-15" dirty="0">
                <a:solidFill>
                  <a:srgbClr val="FDF6F4"/>
                </a:solidFill>
                <a:latin typeface="Arial"/>
                <a:cs typeface="Arial"/>
              </a:rPr>
              <a:t>YANG  </a:t>
            </a:r>
            <a:r>
              <a:rPr sz="1200" b="1" spc="-10" dirty="0">
                <a:solidFill>
                  <a:srgbClr val="FDF6F4"/>
                </a:solidFill>
                <a:latin typeface="Arial"/>
                <a:cs typeface="Arial"/>
              </a:rPr>
              <a:t>BERKUALITAS </a:t>
            </a:r>
            <a:r>
              <a:rPr sz="1200" b="1" spc="-15" dirty="0">
                <a:solidFill>
                  <a:srgbClr val="FDF6F4"/>
                </a:solidFill>
                <a:latin typeface="Arial"/>
                <a:cs typeface="Arial"/>
              </a:rPr>
              <a:t>BAIK DARI </a:t>
            </a:r>
            <a:r>
              <a:rPr sz="1200" b="1" dirty="0">
                <a:solidFill>
                  <a:srgbClr val="FDF6F4"/>
                </a:solidFill>
                <a:latin typeface="Arial"/>
                <a:cs typeface="Arial"/>
              </a:rPr>
              <a:t>SEGI FISIK, PSIKIS  </a:t>
            </a:r>
            <a:r>
              <a:rPr sz="1200" b="1" spc="-20" dirty="0">
                <a:solidFill>
                  <a:srgbClr val="FDF6F4"/>
                </a:solidFill>
                <a:latin typeface="Arial"/>
                <a:cs typeface="Arial"/>
              </a:rPr>
              <a:t>DAN</a:t>
            </a:r>
            <a:r>
              <a:rPr sz="1200" b="1" spc="30" dirty="0">
                <a:solidFill>
                  <a:srgbClr val="FDF6F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DF6F4"/>
                </a:solidFill>
                <a:latin typeface="Arial"/>
                <a:cs typeface="Arial"/>
              </a:rPr>
              <a:t>INTELEKTUALNYA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25" y="31749"/>
            <a:ext cx="5113655" cy="5111750"/>
            <a:chOff x="22225" y="31749"/>
            <a:chExt cx="5113655" cy="5111750"/>
          </a:xfrm>
        </p:grpSpPr>
        <p:sp>
          <p:nvSpPr>
            <p:cNvPr id="8" name="object 8"/>
            <p:cNvSpPr/>
            <p:nvPr/>
          </p:nvSpPr>
          <p:spPr>
            <a:xfrm>
              <a:off x="4625975" y="1909826"/>
              <a:ext cx="377825" cy="374650"/>
            </a:xfrm>
            <a:custGeom>
              <a:avLst/>
              <a:gdLst/>
              <a:ahLst/>
              <a:cxnLst/>
              <a:rect l="l" t="t" r="r" b="b"/>
              <a:pathLst>
                <a:path w="377825" h="374650">
                  <a:moveTo>
                    <a:pt x="0" y="187325"/>
                  </a:moveTo>
                  <a:lnTo>
                    <a:pt x="6748" y="137509"/>
                  </a:lnTo>
                  <a:lnTo>
                    <a:pt x="25795" y="92757"/>
                  </a:lnTo>
                  <a:lnTo>
                    <a:pt x="55340" y="54848"/>
                  </a:lnTo>
                  <a:lnTo>
                    <a:pt x="93584" y="25564"/>
                  </a:lnTo>
                  <a:lnTo>
                    <a:pt x="138729" y="6688"/>
                  </a:lnTo>
                  <a:lnTo>
                    <a:pt x="188975" y="0"/>
                  </a:lnTo>
                  <a:lnTo>
                    <a:pt x="239168" y="6688"/>
                  </a:lnTo>
                  <a:lnTo>
                    <a:pt x="284277" y="25564"/>
                  </a:lnTo>
                  <a:lnTo>
                    <a:pt x="322500" y="54848"/>
                  </a:lnTo>
                  <a:lnTo>
                    <a:pt x="352034" y="92757"/>
                  </a:lnTo>
                  <a:lnTo>
                    <a:pt x="371076" y="137509"/>
                  </a:lnTo>
                  <a:lnTo>
                    <a:pt x="377825" y="187325"/>
                  </a:lnTo>
                  <a:lnTo>
                    <a:pt x="371076" y="237096"/>
                  </a:lnTo>
                  <a:lnTo>
                    <a:pt x="352034" y="281836"/>
                  </a:lnTo>
                  <a:lnTo>
                    <a:pt x="322500" y="319754"/>
                  </a:lnTo>
                  <a:lnTo>
                    <a:pt x="284277" y="349057"/>
                  </a:lnTo>
                  <a:lnTo>
                    <a:pt x="239168" y="367953"/>
                  </a:lnTo>
                  <a:lnTo>
                    <a:pt x="188975" y="374650"/>
                  </a:lnTo>
                  <a:lnTo>
                    <a:pt x="138729" y="367953"/>
                  </a:lnTo>
                  <a:lnTo>
                    <a:pt x="93584" y="349057"/>
                  </a:lnTo>
                  <a:lnTo>
                    <a:pt x="55340" y="319754"/>
                  </a:lnTo>
                  <a:lnTo>
                    <a:pt x="25795" y="281836"/>
                  </a:lnTo>
                  <a:lnTo>
                    <a:pt x="6748" y="237096"/>
                  </a:lnTo>
                  <a:lnTo>
                    <a:pt x="0" y="187325"/>
                  </a:lnTo>
                  <a:close/>
                </a:path>
              </a:pathLst>
            </a:custGeom>
            <a:ln w="25400">
              <a:solidFill>
                <a:srgbClr val="EB51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25" y="31749"/>
              <a:ext cx="5113401" cy="5111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443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FF6110C-377B-446D-9FE4-07F665D10386}"/>
              </a:ext>
            </a:extLst>
          </p:cNvPr>
          <p:cNvSpPr/>
          <p:nvPr/>
        </p:nvSpPr>
        <p:spPr>
          <a:xfrm>
            <a:off x="129746" y="-28542"/>
            <a:ext cx="4779169" cy="1387724"/>
          </a:xfrm>
          <a:prstGeom prst="roundRect">
            <a:avLst/>
          </a:prstGeom>
          <a:solidFill>
            <a:schemeClr val="tx2">
              <a:lumMod val="25000"/>
              <a:lumOff val="75000"/>
              <a:alpha val="62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798E13A-6D6B-43FC-8A89-0378A18FBC7F}"/>
              </a:ext>
            </a:extLst>
          </p:cNvPr>
          <p:cNvGrpSpPr/>
          <p:nvPr/>
        </p:nvGrpSpPr>
        <p:grpSpPr>
          <a:xfrm>
            <a:off x="115397" y="-134899"/>
            <a:ext cx="4311341" cy="1600438"/>
            <a:chOff x="1341204" y="-126470"/>
            <a:chExt cx="5748454" cy="2133917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C5D5CC5-130B-41F7-B8DD-B79263A3AC14}"/>
                </a:ext>
              </a:extLst>
            </p:cNvPr>
            <p:cNvSpPr txBox="1"/>
            <p:nvPr/>
          </p:nvSpPr>
          <p:spPr>
            <a:xfrm>
              <a:off x="2566709" y="243715"/>
              <a:ext cx="3736860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5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OTRET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DFD0CCF-7E29-40B1-BD55-BEC3D3A1644B}"/>
                </a:ext>
              </a:extLst>
            </p:cNvPr>
            <p:cNvSpPr txBox="1"/>
            <p:nvPr/>
          </p:nvSpPr>
          <p:spPr>
            <a:xfrm>
              <a:off x="1944203" y="967021"/>
              <a:ext cx="514545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ERKAWINAN ANAK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0672B95-7CBB-4BA3-B043-B8303AD5E686}"/>
                </a:ext>
              </a:extLst>
            </p:cNvPr>
            <p:cNvSpPr txBox="1"/>
            <p:nvPr/>
          </p:nvSpPr>
          <p:spPr>
            <a:xfrm>
              <a:off x="1341204" y="-126470"/>
              <a:ext cx="1428068" cy="21339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8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P</a:t>
              </a:r>
            </a:p>
          </p:txBody>
        </p:sp>
      </p:grpSp>
      <p:sp>
        <p:nvSpPr>
          <p:cNvPr id="95" name="object 9">
            <a:extLst>
              <a:ext uri="{FF2B5EF4-FFF2-40B4-BE49-F238E27FC236}">
                <a16:creationId xmlns="" xmlns:a16="http://schemas.microsoft.com/office/drawing/2014/main" id="{51AFB63A-2CAA-423A-A7C5-321927B28163}"/>
              </a:ext>
            </a:extLst>
          </p:cNvPr>
          <p:cNvSpPr txBox="1"/>
          <p:nvPr/>
        </p:nvSpPr>
        <p:spPr>
          <a:xfrm>
            <a:off x="1048160" y="3813098"/>
            <a:ext cx="2273207" cy="11945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spc="-4" dirty="0">
                <a:latin typeface="Gothic Uralic"/>
                <a:cs typeface="Gothic Uralic"/>
              </a:rPr>
              <a:t>Secara</a:t>
            </a:r>
            <a:r>
              <a:rPr spc="-15" dirty="0">
                <a:latin typeface="Gothic Uralic"/>
                <a:cs typeface="Gothic Uralic"/>
              </a:rPr>
              <a:t> </a:t>
            </a:r>
            <a:r>
              <a:rPr dirty="0">
                <a:latin typeface="Gothic Uralic"/>
                <a:cs typeface="Gothic Uralic"/>
              </a:rPr>
              <a:t>global,</a:t>
            </a:r>
          </a:p>
          <a:p>
            <a:pPr marR="39052" algn="ctr"/>
            <a:r>
              <a:rPr sz="2700" b="1" dirty="0">
                <a:latin typeface="Gothic Uralic"/>
                <a:cs typeface="Gothic Uralic"/>
              </a:rPr>
              <a:t>1</a:t>
            </a:r>
            <a:r>
              <a:rPr sz="2700" b="1" spc="-398" dirty="0">
                <a:latin typeface="Gothic Uralic"/>
                <a:cs typeface="Gothic Uralic"/>
              </a:rPr>
              <a:t> </a:t>
            </a:r>
            <a:r>
              <a:rPr spc="-4" dirty="0">
                <a:latin typeface="Gothic Uralic"/>
                <a:cs typeface="Gothic Uralic"/>
              </a:rPr>
              <a:t>dari </a:t>
            </a:r>
            <a:r>
              <a:rPr sz="2700" b="1" dirty="0">
                <a:latin typeface="Gothic Uralic"/>
                <a:cs typeface="Gothic Uralic"/>
              </a:rPr>
              <a:t>5</a:t>
            </a:r>
            <a:endParaRPr sz="2700" dirty="0">
              <a:latin typeface="Gothic Uralic"/>
              <a:cs typeface="Gothic Uralic"/>
            </a:endParaRPr>
          </a:p>
          <a:p>
            <a:pPr marR="3810" indent="1429" algn="ctr"/>
            <a:r>
              <a:rPr spc="-4" dirty="0">
                <a:latin typeface="Gothic Uralic"/>
                <a:cs typeface="Gothic Uralic"/>
              </a:rPr>
              <a:t>Perempuan </a:t>
            </a:r>
            <a:r>
              <a:rPr dirty="0">
                <a:latin typeface="Gothic Uralic"/>
                <a:cs typeface="Gothic Uralic"/>
              </a:rPr>
              <a:t>menikah  </a:t>
            </a:r>
            <a:r>
              <a:rPr spc="-4" dirty="0">
                <a:latin typeface="Gothic Uralic"/>
                <a:cs typeface="Gothic Uralic"/>
              </a:rPr>
              <a:t>sebelum </a:t>
            </a:r>
            <a:r>
              <a:rPr dirty="0">
                <a:latin typeface="Gothic Uralic"/>
                <a:cs typeface="Gothic Uralic"/>
              </a:rPr>
              <a:t>usia </a:t>
            </a:r>
            <a:r>
              <a:rPr spc="-4" dirty="0">
                <a:latin typeface="Gothic Uralic"/>
                <a:cs typeface="Gothic Uralic"/>
              </a:rPr>
              <a:t>18</a:t>
            </a:r>
            <a:r>
              <a:rPr spc="-19" dirty="0">
                <a:latin typeface="Gothic Uralic"/>
                <a:cs typeface="Gothic Uralic"/>
              </a:rPr>
              <a:t> </a:t>
            </a:r>
            <a:r>
              <a:rPr spc="-8" dirty="0">
                <a:latin typeface="Gothic Uralic"/>
                <a:cs typeface="Gothic Uralic"/>
              </a:rPr>
              <a:t>tahun</a:t>
            </a:r>
            <a:endParaRPr dirty="0">
              <a:latin typeface="Gothic Uralic"/>
              <a:cs typeface="Gothic Uralic"/>
            </a:endParaRPr>
          </a:p>
          <a:p>
            <a:pPr algn="ctr"/>
            <a:r>
              <a:rPr sz="800" spc="-4" dirty="0">
                <a:latin typeface="Gothic Uralic"/>
                <a:cs typeface="Gothic Uralic"/>
              </a:rPr>
              <a:t>(unicef,</a:t>
            </a:r>
            <a:r>
              <a:rPr sz="800" spc="-23" dirty="0">
                <a:latin typeface="Gothic Uralic"/>
                <a:cs typeface="Gothic Uralic"/>
              </a:rPr>
              <a:t> </a:t>
            </a:r>
            <a:r>
              <a:rPr sz="800" spc="-4" dirty="0">
                <a:latin typeface="Gothic Uralic"/>
                <a:cs typeface="Gothic Uralic"/>
              </a:rPr>
              <a:t>2019)</a:t>
            </a:r>
            <a:endParaRPr sz="800" dirty="0">
              <a:latin typeface="Gothic Uralic"/>
              <a:cs typeface="Gothic Uralic"/>
            </a:endParaRPr>
          </a:p>
        </p:txBody>
      </p:sp>
      <p:sp>
        <p:nvSpPr>
          <p:cNvPr id="97" name="object 11">
            <a:extLst>
              <a:ext uri="{FF2B5EF4-FFF2-40B4-BE49-F238E27FC236}">
                <a16:creationId xmlns="" xmlns:a16="http://schemas.microsoft.com/office/drawing/2014/main" id="{274744AA-58B3-427A-89AD-AD419549D508}"/>
              </a:ext>
            </a:extLst>
          </p:cNvPr>
          <p:cNvSpPr/>
          <p:nvPr/>
        </p:nvSpPr>
        <p:spPr>
          <a:xfrm>
            <a:off x="4908915" y="2782969"/>
            <a:ext cx="4235085" cy="2360532"/>
          </a:xfrm>
          <a:custGeom>
            <a:avLst/>
            <a:gdLst/>
            <a:ahLst/>
            <a:cxnLst/>
            <a:rect l="l" t="t" r="r" b="b"/>
            <a:pathLst>
              <a:path w="4759325" h="2385060">
                <a:moveTo>
                  <a:pt x="4559681" y="0"/>
                </a:moveTo>
                <a:lnTo>
                  <a:pt x="424434" y="0"/>
                </a:lnTo>
                <a:lnTo>
                  <a:pt x="378181" y="2491"/>
                </a:lnTo>
                <a:lnTo>
                  <a:pt x="333372" y="9794"/>
                </a:lnTo>
                <a:lnTo>
                  <a:pt x="290267" y="21647"/>
                </a:lnTo>
                <a:lnTo>
                  <a:pt x="249122" y="37793"/>
                </a:lnTo>
                <a:lnTo>
                  <a:pt x="210199" y="57973"/>
                </a:lnTo>
                <a:lnTo>
                  <a:pt x="173754" y="81926"/>
                </a:lnTo>
                <a:lnTo>
                  <a:pt x="140047" y="109393"/>
                </a:lnTo>
                <a:lnTo>
                  <a:pt x="109336" y="140117"/>
                </a:lnTo>
                <a:lnTo>
                  <a:pt x="81881" y="173836"/>
                </a:lnTo>
                <a:lnTo>
                  <a:pt x="57940" y="210293"/>
                </a:lnTo>
                <a:lnTo>
                  <a:pt x="37771" y="249227"/>
                </a:lnTo>
                <a:lnTo>
                  <a:pt x="21634" y="290380"/>
                </a:lnTo>
                <a:lnTo>
                  <a:pt x="9787" y="333493"/>
                </a:lnTo>
                <a:lnTo>
                  <a:pt x="2490" y="378306"/>
                </a:lnTo>
                <a:lnTo>
                  <a:pt x="0" y="424560"/>
                </a:lnTo>
                <a:lnTo>
                  <a:pt x="0" y="2122474"/>
                </a:lnTo>
                <a:lnTo>
                  <a:pt x="2490" y="2168728"/>
                </a:lnTo>
                <a:lnTo>
                  <a:pt x="9787" y="2213540"/>
                </a:lnTo>
                <a:lnTo>
                  <a:pt x="21634" y="2256649"/>
                </a:lnTo>
                <a:lnTo>
                  <a:pt x="37771" y="2297798"/>
                </a:lnTo>
                <a:lnTo>
                  <a:pt x="57940" y="2336727"/>
                </a:lnTo>
                <a:lnTo>
                  <a:pt x="81881" y="2373178"/>
                </a:lnTo>
                <a:lnTo>
                  <a:pt x="4758943" y="2384931"/>
                </a:lnTo>
                <a:lnTo>
                  <a:pt x="4758943" y="50211"/>
                </a:lnTo>
                <a:lnTo>
                  <a:pt x="4693847" y="21647"/>
                </a:lnTo>
                <a:lnTo>
                  <a:pt x="4650742" y="9794"/>
                </a:lnTo>
                <a:lnTo>
                  <a:pt x="4605933" y="2491"/>
                </a:lnTo>
                <a:lnTo>
                  <a:pt x="4559681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B93DF0B-499B-4A93-A555-D2B512D2A511}"/>
              </a:ext>
            </a:extLst>
          </p:cNvPr>
          <p:cNvGrpSpPr/>
          <p:nvPr/>
        </p:nvGrpSpPr>
        <p:grpSpPr>
          <a:xfrm>
            <a:off x="1125713" y="3068115"/>
            <a:ext cx="2113405" cy="702040"/>
            <a:chOff x="667731" y="2042104"/>
            <a:chExt cx="2817873" cy="936053"/>
          </a:xfrm>
        </p:grpSpPr>
        <p:sp>
          <p:nvSpPr>
            <p:cNvPr id="98" name="object 12">
              <a:extLst>
                <a:ext uri="{FF2B5EF4-FFF2-40B4-BE49-F238E27FC236}">
                  <a16:creationId xmlns="" xmlns:a16="http://schemas.microsoft.com/office/drawing/2014/main" id="{1DBA2055-6A35-4373-AA51-83AEDF54615C}"/>
                </a:ext>
              </a:extLst>
            </p:cNvPr>
            <p:cNvSpPr/>
            <p:nvPr/>
          </p:nvSpPr>
          <p:spPr>
            <a:xfrm>
              <a:off x="667731" y="2042104"/>
              <a:ext cx="611083" cy="9360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3">
              <a:extLst>
                <a:ext uri="{FF2B5EF4-FFF2-40B4-BE49-F238E27FC236}">
                  <a16:creationId xmlns="" xmlns:a16="http://schemas.microsoft.com/office/drawing/2014/main" id="{AF4F1C35-3B46-43F7-92B9-176198718578}"/>
                </a:ext>
              </a:extLst>
            </p:cNvPr>
            <p:cNvSpPr/>
            <p:nvPr/>
          </p:nvSpPr>
          <p:spPr>
            <a:xfrm>
              <a:off x="1217023" y="2042104"/>
              <a:ext cx="623620" cy="9360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>
              <a:extLst>
                <a:ext uri="{FF2B5EF4-FFF2-40B4-BE49-F238E27FC236}">
                  <a16:creationId xmlns="" xmlns:a16="http://schemas.microsoft.com/office/drawing/2014/main" id="{006B581F-4AE4-4613-BD17-B86C0C046AD9}"/>
                </a:ext>
              </a:extLst>
            </p:cNvPr>
            <p:cNvSpPr/>
            <p:nvPr/>
          </p:nvSpPr>
          <p:spPr>
            <a:xfrm>
              <a:off x="2338547" y="2042104"/>
              <a:ext cx="623620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5">
              <a:extLst>
                <a:ext uri="{FF2B5EF4-FFF2-40B4-BE49-F238E27FC236}">
                  <a16:creationId xmlns="" xmlns:a16="http://schemas.microsoft.com/office/drawing/2014/main" id="{DF849339-CF7E-4629-A38C-C0FFA46F15DB}"/>
                </a:ext>
              </a:extLst>
            </p:cNvPr>
            <p:cNvSpPr/>
            <p:nvPr/>
          </p:nvSpPr>
          <p:spPr>
            <a:xfrm>
              <a:off x="1769198" y="2042104"/>
              <a:ext cx="623620" cy="9360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6">
              <a:extLst>
                <a:ext uri="{FF2B5EF4-FFF2-40B4-BE49-F238E27FC236}">
                  <a16:creationId xmlns="" xmlns:a16="http://schemas.microsoft.com/office/drawing/2014/main" id="{2872FC5E-28C3-4F9D-A7E8-1D768AE4F889}"/>
                </a:ext>
              </a:extLst>
            </p:cNvPr>
            <p:cNvSpPr/>
            <p:nvPr/>
          </p:nvSpPr>
          <p:spPr>
            <a:xfrm>
              <a:off x="2861984" y="2042104"/>
              <a:ext cx="623620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7">
            <a:extLst>
              <a:ext uri="{FF2B5EF4-FFF2-40B4-BE49-F238E27FC236}">
                <a16:creationId xmlns="" xmlns:a16="http://schemas.microsoft.com/office/drawing/2014/main" id="{26844F08-8559-46F0-83F5-975E633B3957}"/>
              </a:ext>
            </a:extLst>
          </p:cNvPr>
          <p:cNvSpPr txBox="1"/>
          <p:nvPr/>
        </p:nvSpPr>
        <p:spPr>
          <a:xfrm>
            <a:off x="5211770" y="2937329"/>
            <a:ext cx="3902549" cy="7636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pc="-4" dirty="0">
                <a:latin typeface="Gothic Uralic"/>
                <a:cs typeface="Gothic Uralic"/>
              </a:rPr>
              <a:t>Di Indonesia, </a:t>
            </a:r>
            <a:r>
              <a:rPr dirty="0">
                <a:latin typeface="Gothic Uralic"/>
                <a:cs typeface="Gothic Uralic"/>
              </a:rPr>
              <a:t>perempuan yang menikah</a:t>
            </a:r>
            <a:r>
              <a:rPr spc="-83" dirty="0">
                <a:latin typeface="Gothic Uralic"/>
                <a:cs typeface="Gothic Uralic"/>
              </a:rPr>
              <a:t> </a:t>
            </a:r>
            <a:r>
              <a:rPr dirty="0">
                <a:latin typeface="Gothic Uralic"/>
                <a:cs typeface="Gothic Uralic"/>
              </a:rPr>
              <a:t>sebelum  berusia 18 </a:t>
            </a:r>
            <a:r>
              <a:rPr spc="-4" dirty="0">
                <a:latin typeface="Gothic Uralic"/>
                <a:cs typeface="Gothic Uralic"/>
              </a:rPr>
              <a:t>tahun </a:t>
            </a:r>
            <a:r>
              <a:rPr dirty="0">
                <a:latin typeface="Gothic Uralic"/>
                <a:cs typeface="Gothic Uralic"/>
              </a:rPr>
              <a:t>diperkirakan</a:t>
            </a:r>
            <a:r>
              <a:rPr spc="-75" dirty="0">
                <a:latin typeface="Gothic Uralic"/>
                <a:cs typeface="Gothic Uralic"/>
              </a:rPr>
              <a:t> </a:t>
            </a:r>
            <a:r>
              <a:rPr dirty="0">
                <a:latin typeface="Gothic Uralic"/>
                <a:cs typeface="Gothic Uralic"/>
              </a:rPr>
              <a:t>sekitar</a:t>
            </a:r>
          </a:p>
          <a:p>
            <a:pPr marL="953" algn="ctr"/>
            <a:r>
              <a:rPr sz="2100" b="1" spc="4" dirty="0">
                <a:latin typeface="Gothic Uralic"/>
                <a:cs typeface="Gothic Uralic"/>
              </a:rPr>
              <a:t>1.220.900</a:t>
            </a:r>
            <a:endParaRPr sz="2100" dirty="0">
              <a:latin typeface="Gothic Uralic"/>
              <a:cs typeface="Gothic Uralic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F4E2991-6716-4E46-BF79-234A16B11821}"/>
              </a:ext>
            </a:extLst>
          </p:cNvPr>
          <p:cNvGrpSpPr/>
          <p:nvPr/>
        </p:nvGrpSpPr>
        <p:grpSpPr>
          <a:xfrm>
            <a:off x="5155520" y="552813"/>
            <a:ext cx="3841672" cy="704326"/>
            <a:chOff x="649703" y="3931136"/>
            <a:chExt cx="5122229" cy="939101"/>
          </a:xfrm>
        </p:grpSpPr>
        <p:sp>
          <p:nvSpPr>
            <p:cNvPr id="105" name="object 19">
              <a:extLst>
                <a:ext uri="{FF2B5EF4-FFF2-40B4-BE49-F238E27FC236}">
                  <a16:creationId xmlns="" xmlns:a16="http://schemas.microsoft.com/office/drawing/2014/main" id="{3139E05B-0BD9-40D3-ACA4-4F555582E5F0}"/>
                </a:ext>
              </a:extLst>
            </p:cNvPr>
            <p:cNvSpPr/>
            <p:nvPr/>
          </p:nvSpPr>
          <p:spPr>
            <a:xfrm>
              <a:off x="649703" y="3934184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0">
              <a:extLst>
                <a:ext uri="{FF2B5EF4-FFF2-40B4-BE49-F238E27FC236}">
                  <a16:creationId xmlns="" xmlns:a16="http://schemas.microsoft.com/office/drawing/2014/main" id="{531E3899-AEDD-4002-B85C-F81789D34B44}"/>
                </a:ext>
              </a:extLst>
            </p:cNvPr>
            <p:cNvSpPr/>
            <p:nvPr/>
          </p:nvSpPr>
          <p:spPr>
            <a:xfrm>
              <a:off x="1221845" y="3934184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1">
              <a:extLst>
                <a:ext uri="{FF2B5EF4-FFF2-40B4-BE49-F238E27FC236}">
                  <a16:creationId xmlns="" xmlns:a16="http://schemas.microsoft.com/office/drawing/2014/main" id="{D8929066-A369-4D68-87B3-C3E65DF9B1EA}"/>
                </a:ext>
              </a:extLst>
            </p:cNvPr>
            <p:cNvSpPr/>
            <p:nvPr/>
          </p:nvSpPr>
          <p:spPr>
            <a:xfrm>
              <a:off x="1793988" y="3934184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2">
              <a:extLst>
                <a:ext uri="{FF2B5EF4-FFF2-40B4-BE49-F238E27FC236}">
                  <a16:creationId xmlns="" xmlns:a16="http://schemas.microsoft.com/office/drawing/2014/main" id="{52897F30-0032-45E6-89DE-8ED647572F25}"/>
                </a:ext>
              </a:extLst>
            </p:cNvPr>
            <p:cNvSpPr/>
            <p:nvPr/>
          </p:nvSpPr>
          <p:spPr>
            <a:xfrm>
              <a:off x="2366176" y="3934184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23">
              <a:extLst>
                <a:ext uri="{FF2B5EF4-FFF2-40B4-BE49-F238E27FC236}">
                  <a16:creationId xmlns="" xmlns:a16="http://schemas.microsoft.com/office/drawing/2014/main" id="{F6997367-BF78-434F-81E8-67545E581A14}"/>
                </a:ext>
              </a:extLst>
            </p:cNvPr>
            <p:cNvSpPr/>
            <p:nvPr/>
          </p:nvSpPr>
          <p:spPr>
            <a:xfrm>
              <a:off x="3510460" y="3934184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4">
              <a:extLst>
                <a:ext uri="{FF2B5EF4-FFF2-40B4-BE49-F238E27FC236}">
                  <a16:creationId xmlns="" xmlns:a16="http://schemas.microsoft.com/office/drawing/2014/main" id="{9B844396-00E4-43C0-9373-5E4169E7507D}"/>
                </a:ext>
              </a:extLst>
            </p:cNvPr>
            <p:cNvSpPr/>
            <p:nvPr/>
          </p:nvSpPr>
          <p:spPr>
            <a:xfrm>
              <a:off x="2929595" y="3934184"/>
              <a:ext cx="659225" cy="9360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5">
              <a:extLst>
                <a:ext uri="{FF2B5EF4-FFF2-40B4-BE49-F238E27FC236}">
                  <a16:creationId xmlns="" xmlns:a16="http://schemas.microsoft.com/office/drawing/2014/main" id="{911C0E38-FFE0-4CB2-9D80-989153C69459}"/>
                </a:ext>
              </a:extLst>
            </p:cNvPr>
            <p:cNvSpPr/>
            <p:nvPr/>
          </p:nvSpPr>
          <p:spPr>
            <a:xfrm>
              <a:off x="4044542" y="3934184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6">
              <a:extLst>
                <a:ext uri="{FF2B5EF4-FFF2-40B4-BE49-F238E27FC236}">
                  <a16:creationId xmlns="" xmlns:a16="http://schemas.microsoft.com/office/drawing/2014/main" id="{CF367692-9C5C-48E1-ABC2-FC5FB8924861}"/>
                </a:ext>
              </a:extLst>
            </p:cNvPr>
            <p:cNvSpPr/>
            <p:nvPr/>
          </p:nvSpPr>
          <p:spPr>
            <a:xfrm>
              <a:off x="5112707" y="3931136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7">
              <a:extLst>
                <a:ext uri="{FF2B5EF4-FFF2-40B4-BE49-F238E27FC236}">
                  <a16:creationId xmlns="" xmlns:a16="http://schemas.microsoft.com/office/drawing/2014/main" id="{49E3CE7D-FFEC-4A61-997F-7CD0136A331F}"/>
                </a:ext>
              </a:extLst>
            </p:cNvPr>
            <p:cNvSpPr/>
            <p:nvPr/>
          </p:nvSpPr>
          <p:spPr>
            <a:xfrm>
              <a:off x="4578624" y="3931136"/>
              <a:ext cx="659225" cy="9360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28">
            <a:extLst>
              <a:ext uri="{FF2B5EF4-FFF2-40B4-BE49-F238E27FC236}">
                <a16:creationId xmlns="" xmlns:a16="http://schemas.microsoft.com/office/drawing/2014/main" id="{9A1D1F6D-3A8A-42A5-B867-1B6582ECE362}"/>
              </a:ext>
            </a:extLst>
          </p:cNvPr>
          <p:cNvSpPr/>
          <p:nvPr/>
        </p:nvSpPr>
        <p:spPr>
          <a:xfrm>
            <a:off x="4823281" y="4121944"/>
            <a:ext cx="1656547" cy="912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29">
            <a:extLst>
              <a:ext uri="{FF2B5EF4-FFF2-40B4-BE49-F238E27FC236}">
                <a16:creationId xmlns="" xmlns:a16="http://schemas.microsoft.com/office/drawing/2014/main" id="{8BCDF91D-4232-47C7-B407-E340A30586F4}"/>
              </a:ext>
            </a:extLst>
          </p:cNvPr>
          <p:cNvSpPr/>
          <p:nvPr/>
        </p:nvSpPr>
        <p:spPr>
          <a:xfrm>
            <a:off x="6529266" y="3685611"/>
            <a:ext cx="1254143" cy="494366"/>
          </a:xfrm>
          <a:custGeom>
            <a:avLst/>
            <a:gdLst/>
            <a:ahLst/>
            <a:cxnLst/>
            <a:rect l="l" t="t" r="r" b="b"/>
            <a:pathLst>
              <a:path w="1375409" h="324485">
                <a:moveTo>
                  <a:pt x="1031494" y="0"/>
                </a:moveTo>
                <a:lnTo>
                  <a:pt x="343916" y="0"/>
                </a:lnTo>
                <a:lnTo>
                  <a:pt x="343916" y="161924"/>
                </a:lnTo>
                <a:lnTo>
                  <a:pt x="0" y="161924"/>
                </a:lnTo>
                <a:lnTo>
                  <a:pt x="687704" y="323862"/>
                </a:lnTo>
                <a:lnTo>
                  <a:pt x="1375282" y="161924"/>
                </a:lnTo>
                <a:lnTo>
                  <a:pt x="1031494" y="161924"/>
                </a:lnTo>
                <a:lnTo>
                  <a:pt x="1031494" y="0"/>
                </a:lnTo>
                <a:close/>
              </a:path>
            </a:pathLst>
          </a:custGeom>
          <a:solidFill>
            <a:srgbClr val="C57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31">
            <a:extLst>
              <a:ext uri="{FF2B5EF4-FFF2-40B4-BE49-F238E27FC236}">
                <a16:creationId xmlns="" xmlns:a16="http://schemas.microsoft.com/office/drawing/2014/main" id="{FBCC12B6-C36D-4408-BA6B-79996606607C}"/>
              </a:ext>
            </a:extLst>
          </p:cNvPr>
          <p:cNvSpPr txBox="1"/>
          <p:nvPr/>
        </p:nvSpPr>
        <p:spPr>
          <a:xfrm>
            <a:off x="5473357" y="1366528"/>
            <a:ext cx="3205997" cy="11758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613"/>
              </a:lnSpc>
            </a:pPr>
            <a:r>
              <a:rPr spc="-4" dirty="0">
                <a:latin typeface="Gothic Uralic"/>
                <a:cs typeface="Gothic Uralic"/>
              </a:rPr>
              <a:t>Di</a:t>
            </a:r>
            <a:r>
              <a:rPr spc="-8" dirty="0">
                <a:latin typeface="Gothic Uralic"/>
                <a:cs typeface="Gothic Uralic"/>
              </a:rPr>
              <a:t> </a:t>
            </a:r>
            <a:r>
              <a:rPr spc="-4" dirty="0">
                <a:latin typeface="Gothic Uralic"/>
                <a:cs typeface="Gothic Uralic"/>
              </a:rPr>
              <a:t>Indonesia</a:t>
            </a:r>
            <a:endParaRPr dirty="0">
              <a:latin typeface="Gothic Uralic"/>
              <a:cs typeface="Gothic Uralic"/>
            </a:endParaRPr>
          </a:p>
          <a:p>
            <a:pPr algn="ctr">
              <a:lnSpc>
                <a:spcPts val="3233"/>
              </a:lnSpc>
            </a:pPr>
            <a:r>
              <a:rPr sz="2700" b="1" dirty="0">
                <a:latin typeface="Gothic Uralic"/>
                <a:cs typeface="Gothic Uralic"/>
              </a:rPr>
              <a:t>1</a:t>
            </a:r>
            <a:r>
              <a:rPr sz="2700" b="1" spc="-394" dirty="0">
                <a:latin typeface="Gothic Uralic"/>
                <a:cs typeface="Gothic Uralic"/>
              </a:rPr>
              <a:t> </a:t>
            </a:r>
            <a:r>
              <a:rPr spc="-4" dirty="0">
                <a:latin typeface="Gothic Uralic"/>
                <a:cs typeface="Gothic Uralic"/>
              </a:rPr>
              <a:t>dari </a:t>
            </a:r>
            <a:r>
              <a:rPr sz="2700" b="1" dirty="0">
                <a:latin typeface="Gothic Uralic"/>
                <a:cs typeface="Gothic Uralic"/>
              </a:rPr>
              <a:t>9</a:t>
            </a:r>
            <a:endParaRPr sz="2700" dirty="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</a:pPr>
            <a:r>
              <a:rPr spc="-4" dirty="0">
                <a:latin typeface="Gothic Uralic"/>
                <a:cs typeface="Gothic Uralic"/>
              </a:rPr>
              <a:t>Anak</a:t>
            </a:r>
            <a:r>
              <a:rPr spc="-15" dirty="0">
                <a:latin typeface="Gothic Uralic"/>
                <a:cs typeface="Gothic Uralic"/>
              </a:rPr>
              <a:t> </a:t>
            </a:r>
            <a:r>
              <a:rPr spc="-4" dirty="0">
                <a:latin typeface="Gothic Uralic"/>
                <a:cs typeface="Gothic Uralic"/>
              </a:rPr>
              <a:t>perempuan</a:t>
            </a:r>
            <a:endParaRPr dirty="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</a:pPr>
            <a:r>
              <a:rPr spc="-4" dirty="0">
                <a:latin typeface="Gothic Uralic"/>
                <a:cs typeface="Gothic Uralic"/>
              </a:rPr>
              <a:t>menikah sebelum </a:t>
            </a:r>
            <a:r>
              <a:rPr dirty="0">
                <a:latin typeface="Gothic Uralic"/>
                <a:cs typeface="Gothic Uralic"/>
              </a:rPr>
              <a:t>usia </a:t>
            </a:r>
            <a:r>
              <a:rPr spc="-4" dirty="0">
                <a:latin typeface="Gothic Uralic"/>
                <a:cs typeface="Gothic Uralic"/>
              </a:rPr>
              <a:t>18</a:t>
            </a:r>
            <a:r>
              <a:rPr spc="4" dirty="0">
                <a:latin typeface="Gothic Uralic"/>
                <a:cs typeface="Gothic Uralic"/>
              </a:rPr>
              <a:t> </a:t>
            </a:r>
            <a:r>
              <a:rPr spc="-8" dirty="0">
                <a:latin typeface="Gothic Uralic"/>
                <a:cs typeface="Gothic Uralic"/>
              </a:rPr>
              <a:t>tahun</a:t>
            </a:r>
            <a:endParaRPr dirty="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</a:pPr>
            <a:r>
              <a:rPr sz="800" spc="-8" dirty="0">
                <a:latin typeface="Gothic Uralic"/>
                <a:cs typeface="Gothic Uralic"/>
              </a:rPr>
              <a:t>(BPS, </a:t>
            </a:r>
            <a:r>
              <a:rPr sz="800" spc="-4" dirty="0">
                <a:latin typeface="Gothic Uralic"/>
                <a:cs typeface="Gothic Uralic"/>
              </a:rPr>
              <a:t>2020)</a:t>
            </a:r>
            <a:endParaRPr sz="800" dirty="0">
              <a:latin typeface="Gothic Uralic"/>
              <a:cs typeface="Gothic Uralic"/>
            </a:endParaRPr>
          </a:p>
        </p:txBody>
      </p:sp>
      <p:sp>
        <p:nvSpPr>
          <p:cNvPr id="118" name="object 32">
            <a:extLst>
              <a:ext uri="{FF2B5EF4-FFF2-40B4-BE49-F238E27FC236}">
                <a16:creationId xmlns="" xmlns:a16="http://schemas.microsoft.com/office/drawing/2014/main" id="{6341F443-7DBB-4159-BCAA-1F0D92D99975}"/>
              </a:ext>
            </a:extLst>
          </p:cNvPr>
          <p:cNvSpPr txBox="1"/>
          <p:nvPr/>
        </p:nvSpPr>
        <p:spPr>
          <a:xfrm>
            <a:off x="6561904" y="4296220"/>
            <a:ext cx="2257709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200" spc="-4" dirty="0">
                <a:latin typeface="Gothic Uralic"/>
                <a:cs typeface="Gothic Uralic"/>
              </a:rPr>
              <a:t>Indonesia termasuk</a:t>
            </a:r>
            <a:r>
              <a:rPr sz="1200" spc="-41" dirty="0">
                <a:latin typeface="Gothic Uralic"/>
                <a:cs typeface="Gothic Uralic"/>
              </a:rPr>
              <a:t> </a:t>
            </a:r>
            <a:r>
              <a:rPr sz="1200" dirty="0">
                <a:latin typeface="Gothic Uralic"/>
                <a:cs typeface="Gothic Uralic"/>
              </a:rPr>
              <a:t>10  negara </a:t>
            </a:r>
            <a:r>
              <a:rPr sz="1200" spc="-4" dirty="0">
                <a:latin typeface="Gothic Uralic"/>
                <a:cs typeface="Gothic Uralic"/>
              </a:rPr>
              <a:t>dengan  angka absolut  </a:t>
            </a:r>
            <a:r>
              <a:rPr sz="1200" dirty="0">
                <a:latin typeface="Gothic Uralic"/>
                <a:cs typeface="Gothic Uralic"/>
              </a:rPr>
              <a:t>perkawinan </a:t>
            </a:r>
            <a:r>
              <a:rPr sz="1200" spc="-4" dirty="0">
                <a:latin typeface="Gothic Uralic"/>
                <a:cs typeface="Gothic Uralic"/>
              </a:rPr>
              <a:t>anak  </a:t>
            </a:r>
            <a:r>
              <a:rPr sz="1200" dirty="0">
                <a:latin typeface="Gothic Uralic"/>
                <a:cs typeface="Gothic Uralic"/>
              </a:rPr>
              <a:t>tertinggi </a:t>
            </a:r>
            <a:r>
              <a:rPr sz="1200" spc="-4" dirty="0">
                <a:latin typeface="Gothic Uralic"/>
                <a:cs typeface="Gothic Uralic"/>
              </a:rPr>
              <a:t>di</a:t>
            </a:r>
            <a:r>
              <a:rPr sz="1200" spc="-49" dirty="0">
                <a:latin typeface="Gothic Uralic"/>
                <a:cs typeface="Gothic Uralic"/>
              </a:rPr>
              <a:t> </a:t>
            </a:r>
            <a:r>
              <a:rPr sz="1200" dirty="0">
                <a:latin typeface="Gothic Uralic"/>
                <a:cs typeface="Gothic Uralic"/>
              </a:rPr>
              <a:t>dunia.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EB22441-E0CF-4ED4-9417-BC917FBD576B}"/>
              </a:ext>
            </a:extLst>
          </p:cNvPr>
          <p:cNvGrpSpPr/>
          <p:nvPr/>
        </p:nvGrpSpPr>
        <p:grpSpPr>
          <a:xfrm>
            <a:off x="179512" y="1399069"/>
            <a:ext cx="4264537" cy="1661414"/>
            <a:chOff x="6488996" y="1665827"/>
            <a:chExt cx="5473744" cy="2215219"/>
          </a:xfrm>
        </p:grpSpPr>
        <p:sp>
          <p:nvSpPr>
            <p:cNvPr id="93" name="object 7">
              <a:extLst>
                <a:ext uri="{FF2B5EF4-FFF2-40B4-BE49-F238E27FC236}">
                  <a16:creationId xmlns="" xmlns:a16="http://schemas.microsoft.com/office/drawing/2014/main" id="{C428CD4E-CB04-4962-800D-38E0C950261C}"/>
                </a:ext>
              </a:extLst>
            </p:cNvPr>
            <p:cNvSpPr txBox="1"/>
            <p:nvPr/>
          </p:nvSpPr>
          <p:spPr>
            <a:xfrm>
              <a:off x="7942192" y="2463856"/>
              <a:ext cx="4020548" cy="46935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100" dirty="0">
                  <a:latin typeface="Gothic Uralic"/>
                  <a:cs typeface="Gothic Uralic"/>
                </a:rPr>
                <a:t>Gadis menikah setiap</a:t>
              </a:r>
              <a:r>
                <a:rPr sz="1100" spc="-79" dirty="0">
                  <a:latin typeface="Gothic Uralic"/>
                  <a:cs typeface="Gothic Uralic"/>
                </a:rPr>
                <a:t> </a:t>
              </a:r>
              <a:r>
                <a:rPr sz="1100" dirty="0" err="1">
                  <a:latin typeface="Gothic Uralic"/>
                  <a:cs typeface="Gothic Uralic"/>
                </a:rPr>
                <a:t>menit</a:t>
              </a:r>
              <a:r>
                <a:rPr sz="1100" dirty="0">
                  <a:latin typeface="Gothic Uralic"/>
                  <a:cs typeface="Gothic Uralic"/>
                </a:rPr>
                <a:t>,</a:t>
              </a:r>
              <a:endParaRPr lang="en-US" sz="1100" dirty="0">
                <a:latin typeface="Gothic Uralic"/>
                <a:cs typeface="Gothic Uralic"/>
              </a:endParaRPr>
            </a:p>
            <a:p>
              <a:pPr>
                <a:lnSpc>
                  <a:spcPct val="100000"/>
                </a:lnSpc>
              </a:pPr>
              <a:r>
                <a:rPr sz="1100" dirty="0">
                  <a:latin typeface="Gothic Uralic"/>
                  <a:cs typeface="Gothic Uralic"/>
                </a:rPr>
                <a:t>(hampir 1 </a:t>
              </a:r>
              <a:r>
                <a:rPr sz="1100" spc="4" dirty="0">
                  <a:latin typeface="Gothic Uralic"/>
                  <a:cs typeface="Gothic Uralic"/>
                </a:rPr>
                <a:t>gadis </a:t>
              </a:r>
              <a:r>
                <a:rPr sz="1100" dirty="0">
                  <a:latin typeface="Gothic Uralic"/>
                  <a:cs typeface="Gothic Uralic"/>
                </a:rPr>
                <a:t>menikah setiap 3</a:t>
              </a:r>
              <a:r>
                <a:rPr sz="1100" spc="-135" dirty="0">
                  <a:latin typeface="Gothic Uralic"/>
                  <a:cs typeface="Gothic Uralic"/>
                </a:rPr>
                <a:t> </a:t>
              </a:r>
              <a:r>
                <a:rPr sz="1100" spc="-4" dirty="0">
                  <a:latin typeface="Gothic Uralic"/>
                  <a:cs typeface="Gothic Uralic"/>
                </a:rPr>
                <a:t>detik).</a:t>
              </a:r>
              <a:endParaRPr sz="1100" dirty="0">
                <a:latin typeface="Gothic Uralic"/>
                <a:cs typeface="Gothic Uralic"/>
              </a:endParaRPr>
            </a:p>
          </p:txBody>
        </p:sp>
        <p:sp>
          <p:nvSpPr>
            <p:cNvPr id="94" name="object 8">
              <a:extLst>
                <a:ext uri="{FF2B5EF4-FFF2-40B4-BE49-F238E27FC236}">
                  <a16:creationId xmlns="" xmlns:a16="http://schemas.microsoft.com/office/drawing/2014/main" id="{AF050BD1-5B28-4E4E-8468-C4C54965BD07}"/>
                </a:ext>
              </a:extLst>
            </p:cNvPr>
            <p:cNvSpPr txBox="1"/>
            <p:nvPr/>
          </p:nvSpPr>
          <p:spPr>
            <a:xfrm>
              <a:off x="7936535" y="2974119"/>
              <a:ext cx="4020548" cy="6942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 marR="3810">
                <a:spcBef>
                  <a:spcPts val="75"/>
                </a:spcBef>
              </a:pPr>
              <a:r>
                <a:rPr lang="fi-FI" sz="1100" spc="-4" dirty="0">
                  <a:latin typeface="Gothic Uralic"/>
                  <a:cs typeface="Gothic Uralic"/>
                </a:rPr>
                <a:t>Juta </a:t>
              </a:r>
              <a:r>
                <a:rPr lang="fi-FI" sz="1100" dirty="0">
                  <a:latin typeface="Gothic Uralic"/>
                  <a:cs typeface="Gothic Uralic"/>
                </a:rPr>
                <a:t>wanita </a:t>
              </a:r>
              <a:r>
                <a:rPr lang="fi-FI" sz="1100" spc="-4" dirty="0">
                  <a:latin typeface="Gothic Uralic"/>
                  <a:cs typeface="Gothic Uralic"/>
                </a:rPr>
                <a:t>saat </a:t>
              </a:r>
              <a:r>
                <a:rPr lang="fi-FI" sz="1100" dirty="0">
                  <a:latin typeface="Gothic Uralic"/>
                  <a:cs typeface="Gothic Uralic"/>
                </a:rPr>
                <a:t>ini</a:t>
              </a:r>
              <a:r>
                <a:rPr lang="fi-FI" sz="1100" spc="-214" dirty="0">
                  <a:latin typeface="Gothic Uralic"/>
                  <a:cs typeface="Gothic Uralic"/>
                </a:rPr>
                <a:t> </a:t>
              </a:r>
              <a:r>
                <a:rPr lang="fi-FI" sz="1100" dirty="0">
                  <a:latin typeface="Gothic Uralic"/>
                  <a:cs typeface="Gothic Uralic"/>
                </a:rPr>
                <a:t>menjadi </a:t>
              </a:r>
              <a:r>
                <a:rPr lang="fi-FI" sz="1100" spc="-4" dirty="0">
                  <a:latin typeface="Gothic Uralic"/>
                  <a:cs typeface="Gothic Uralic"/>
                </a:rPr>
                <a:t>pengantin</a:t>
              </a:r>
              <a:r>
                <a:rPr lang="fi-FI" sz="1100" dirty="0">
                  <a:latin typeface="Gothic Uralic"/>
                  <a:cs typeface="Gothic Uralic"/>
                </a:rPr>
                <a:t> </a:t>
              </a:r>
              <a:r>
                <a:rPr lang="fi-FI" sz="1100" spc="-4" dirty="0">
                  <a:latin typeface="Gothic Uralic"/>
                  <a:cs typeface="Gothic Uralic"/>
                </a:rPr>
                <a:t>perempuan </a:t>
              </a:r>
              <a:r>
                <a:rPr lang="fi-FI" sz="1100" dirty="0">
                  <a:latin typeface="Gothic Uralic"/>
                  <a:cs typeface="Gothic Uralic"/>
                </a:rPr>
                <a:t>sebelum usia 18 </a:t>
              </a:r>
              <a:r>
                <a:rPr lang="fi-FI" sz="1100" spc="-4" dirty="0">
                  <a:latin typeface="Gothic Uralic"/>
                  <a:cs typeface="Gothic Uralic"/>
                </a:rPr>
                <a:t>tahun </a:t>
              </a:r>
              <a:r>
                <a:rPr lang="fi-FI" sz="1100" dirty="0">
                  <a:latin typeface="Gothic Uralic"/>
                  <a:cs typeface="Gothic Uralic"/>
                </a:rPr>
                <a:t>-  beberapa </a:t>
              </a:r>
              <a:r>
                <a:rPr lang="fi-FI" sz="1100" spc="-4" dirty="0">
                  <a:latin typeface="Gothic Uralic"/>
                  <a:cs typeface="Gothic Uralic"/>
                </a:rPr>
                <a:t>bahkan </a:t>
              </a:r>
              <a:r>
                <a:rPr lang="fi-FI" sz="1100" dirty="0">
                  <a:latin typeface="Gothic Uralic"/>
                  <a:cs typeface="Gothic Uralic"/>
                </a:rPr>
                <a:t>sebelum usia 10</a:t>
              </a:r>
              <a:r>
                <a:rPr lang="fi-FI" sz="1100" spc="-101" dirty="0">
                  <a:latin typeface="Gothic Uralic"/>
                  <a:cs typeface="Gothic Uralic"/>
                </a:rPr>
                <a:t> </a:t>
              </a:r>
              <a:r>
                <a:rPr lang="fi-FI" sz="1100" spc="-4" dirty="0">
                  <a:latin typeface="Gothic Uralic"/>
                  <a:cs typeface="Gothic Uralic"/>
                </a:rPr>
                <a:t>thn.</a:t>
              </a:r>
              <a:endParaRPr lang="fi-FI" sz="1100" dirty="0">
                <a:latin typeface="Gothic Uralic"/>
                <a:cs typeface="Gothic Uralic"/>
              </a:endParaRPr>
            </a:p>
          </p:txBody>
        </p:sp>
        <p:sp>
          <p:nvSpPr>
            <p:cNvPr id="116" name="object 30">
              <a:extLst>
                <a:ext uri="{FF2B5EF4-FFF2-40B4-BE49-F238E27FC236}">
                  <a16:creationId xmlns="" xmlns:a16="http://schemas.microsoft.com/office/drawing/2014/main" id="{656B0C74-D3DF-4D98-828F-2A8144EA05AD}"/>
                </a:ext>
              </a:extLst>
            </p:cNvPr>
            <p:cNvSpPr/>
            <p:nvPr/>
          </p:nvSpPr>
          <p:spPr>
            <a:xfrm>
              <a:off x="6488996" y="1725968"/>
              <a:ext cx="487143" cy="1920130"/>
            </a:xfrm>
            <a:custGeom>
              <a:avLst/>
              <a:gdLst/>
              <a:ahLst/>
              <a:cxnLst/>
              <a:rect l="l" t="t" r="r" b="b"/>
              <a:pathLst>
                <a:path w="400685" h="1739900">
                  <a:moveTo>
                    <a:pt x="400113" y="0"/>
                  </a:moveTo>
                  <a:lnTo>
                    <a:pt x="0" y="0"/>
                  </a:lnTo>
                  <a:lnTo>
                    <a:pt x="0" y="1739518"/>
                  </a:lnTo>
                  <a:lnTo>
                    <a:pt x="400113" y="1739518"/>
                  </a:lnTo>
                  <a:lnTo>
                    <a:pt x="400113" y="0"/>
                  </a:lnTo>
                  <a:close/>
                </a:path>
              </a:pathLst>
            </a:custGeom>
            <a:solidFill>
              <a:srgbClr val="FD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33">
              <a:extLst>
                <a:ext uri="{FF2B5EF4-FFF2-40B4-BE49-F238E27FC236}">
                  <a16:creationId xmlns="" xmlns:a16="http://schemas.microsoft.com/office/drawing/2014/main" id="{4258FFD6-A3C0-4C46-9652-92B6B75718DE}"/>
                </a:ext>
              </a:extLst>
            </p:cNvPr>
            <p:cNvSpPr txBox="1"/>
            <p:nvPr/>
          </p:nvSpPr>
          <p:spPr>
            <a:xfrm>
              <a:off x="6573183" y="1754454"/>
              <a:ext cx="296284" cy="1600520"/>
            </a:xfrm>
            <a:prstGeom prst="rect">
              <a:avLst/>
            </a:prstGeom>
          </p:spPr>
          <p:txBody>
            <a:bodyPr vert="vert270" wrap="square" lIns="0" tIns="14604" rIns="0" bIns="0" rtlCol="0">
              <a:spAutoFit/>
            </a:bodyPr>
            <a:lstStyle/>
            <a:p>
              <a:pPr marL="9525">
                <a:spcBef>
                  <a:spcPts val="86"/>
                </a:spcBef>
              </a:pPr>
              <a:r>
                <a:rPr sz="1500" b="1" dirty="0">
                  <a:latin typeface="Gothic Uralic"/>
                  <a:cs typeface="Gothic Uralic"/>
                </a:rPr>
                <a:t>Setiap</a:t>
              </a:r>
              <a:r>
                <a:rPr sz="1500" b="1" spc="-56" dirty="0">
                  <a:latin typeface="Gothic Uralic"/>
                  <a:cs typeface="Gothic Uralic"/>
                </a:rPr>
                <a:t> </a:t>
              </a:r>
              <a:r>
                <a:rPr sz="1500" b="1" spc="-4" dirty="0">
                  <a:latin typeface="Gothic Uralic"/>
                  <a:cs typeface="Gothic Uralic"/>
                </a:rPr>
                <a:t>tahun</a:t>
              </a:r>
              <a:endParaRPr sz="1500" dirty="0">
                <a:latin typeface="Gothic Uralic"/>
                <a:cs typeface="Gothic Uralic"/>
              </a:endParaRPr>
            </a:p>
          </p:txBody>
        </p:sp>
        <p:sp>
          <p:nvSpPr>
            <p:cNvPr id="120" name="object 34">
              <a:extLst>
                <a:ext uri="{FF2B5EF4-FFF2-40B4-BE49-F238E27FC236}">
                  <a16:creationId xmlns="" xmlns:a16="http://schemas.microsoft.com/office/drawing/2014/main" id="{FD0444CA-235D-498F-A28C-249746F7ED6E}"/>
                </a:ext>
              </a:extLst>
            </p:cNvPr>
            <p:cNvSpPr txBox="1"/>
            <p:nvPr/>
          </p:nvSpPr>
          <p:spPr>
            <a:xfrm>
              <a:off x="7102823" y="1665827"/>
              <a:ext cx="555081" cy="665140"/>
            </a:xfrm>
            <a:prstGeom prst="rect">
              <a:avLst/>
            </a:prstGeom>
          </p:spPr>
          <p:txBody>
            <a:bodyPr vert="horz" wrap="square" lIns="0" tIns="17399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100" b="1" spc="-11" dirty="0">
                  <a:latin typeface="Gothic Uralic"/>
                  <a:cs typeface="Gothic Uralic"/>
                </a:rPr>
                <a:t>12</a:t>
              </a:r>
              <a:endParaRPr sz="2100" dirty="0">
                <a:latin typeface="Gothic Uralic"/>
                <a:cs typeface="Gothic Uralic"/>
              </a:endParaRPr>
            </a:p>
          </p:txBody>
        </p:sp>
        <p:sp>
          <p:nvSpPr>
            <p:cNvPr id="121" name="object 35">
              <a:extLst>
                <a:ext uri="{FF2B5EF4-FFF2-40B4-BE49-F238E27FC236}">
                  <a16:creationId xmlns="" xmlns:a16="http://schemas.microsoft.com/office/drawing/2014/main" id="{7155CB9A-9C45-46F7-8A59-44FD36CFEE24}"/>
                </a:ext>
              </a:extLst>
            </p:cNvPr>
            <p:cNvSpPr txBox="1"/>
            <p:nvPr/>
          </p:nvSpPr>
          <p:spPr>
            <a:xfrm>
              <a:off x="7113651" y="2770486"/>
              <a:ext cx="585239" cy="1110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3200" b="1" spc="-5" baseline="-19841" dirty="0">
                  <a:latin typeface="Gothic Uralic"/>
                  <a:cs typeface="Gothic Uralic"/>
                </a:rPr>
                <a:t>65</a:t>
              </a:r>
              <a:r>
                <a:rPr lang="en-US" sz="3200" b="1" spc="-5" baseline="-19841" dirty="0">
                  <a:latin typeface="Gothic Uralic"/>
                  <a:cs typeface="Gothic Uralic"/>
                </a:rPr>
                <a:t>0</a:t>
              </a:r>
              <a:endParaRPr sz="1100" dirty="0">
                <a:latin typeface="Gothic Uralic"/>
                <a:cs typeface="Gothic Uralic"/>
              </a:endParaRPr>
            </a:p>
          </p:txBody>
        </p:sp>
        <p:sp>
          <p:nvSpPr>
            <p:cNvPr id="33" name="object 34">
              <a:extLst>
                <a:ext uri="{FF2B5EF4-FFF2-40B4-BE49-F238E27FC236}">
                  <a16:creationId xmlns="" xmlns:a16="http://schemas.microsoft.com/office/drawing/2014/main" id="{750DF4DD-A5D7-48DB-BC08-B6637E347807}"/>
                </a:ext>
              </a:extLst>
            </p:cNvPr>
            <p:cNvSpPr txBox="1"/>
            <p:nvPr/>
          </p:nvSpPr>
          <p:spPr>
            <a:xfrm>
              <a:off x="7116571" y="2272351"/>
              <a:ext cx="555081" cy="665140"/>
            </a:xfrm>
            <a:prstGeom prst="rect">
              <a:avLst/>
            </a:prstGeom>
          </p:spPr>
          <p:txBody>
            <a:bodyPr vert="horz" wrap="square" lIns="0" tIns="173990" rIns="0" bIns="0" rtlCol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100" b="1" spc="-11" dirty="0">
                  <a:latin typeface="Gothic Uralic"/>
                  <a:cs typeface="Gothic Uralic"/>
                </a:rPr>
                <a:t>23</a:t>
              </a:r>
              <a:endParaRPr sz="2100" dirty="0">
                <a:latin typeface="Gothic Uralic"/>
                <a:cs typeface="Gothic Uralic"/>
              </a:endParaRPr>
            </a:p>
          </p:txBody>
        </p:sp>
        <p:sp>
          <p:nvSpPr>
            <p:cNvPr id="35" name="object 8">
              <a:extLst>
                <a:ext uri="{FF2B5EF4-FFF2-40B4-BE49-F238E27FC236}">
                  <a16:creationId xmlns="" xmlns:a16="http://schemas.microsoft.com/office/drawing/2014/main" id="{AFE7DE6E-1949-4468-BCD7-E957038ED86A}"/>
                </a:ext>
              </a:extLst>
            </p:cNvPr>
            <p:cNvSpPr txBox="1"/>
            <p:nvPr/>
          </p:nvSpPr>
          <p:spPr>
            <a:xfrm>
              <a:off x="7942192" y="1725968"/>
              <a:ext cx="4014891" cy="6942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3810"/>
              <a:r>
                <a:rPr lang="fi-FI" sz="1100" spc="-4" dirty="0">
                  <a:latin typeface="Gothic Uralic"/>
                  <a:cs typeface="Gothic Uralic"/>
                </a:rPr>
                <a:t>Juta </a:t>
              </a:r>
              <a:r>
                <a:rPr lang="fi-FI" sz="1100" dirty="0">
                  <a:latin typeface="Gothic Uralic"/>
                  <a:cs typeface="Gothic Uralic"/>
                </a:rPr>
                <a:t>wanita </a:t>
              </a:r>
              <a:r>
                <a:rPr lang="fi-FI" sz="1100" spc="-4" dirty="0">
                  <a:latin typeface="Gothic Uralic"/>
                  <a:cs typeface="Gothic Uralic"/>
                </a:rPr>
                <a:t>saat </a:t>
              </a:r>
              <a:r>
                <a:rPr lang="fi-FI" sz="1100" dirty="0">
                  <a:latin typeface="Gothic Uralic"/>
                  <a:cs typeface="Gothic Uralic"/>
                </a:rPr>
                <a:t>ini</a:t>
              </a:r>
              <a:r>
                <a:rPr lang="fi-FI" sz="1100" spc="-214" dirty="0">
                  <a:latin typeface="Gothic Uralic"/>
                  <a:cs typeface="Gothic Uralic"/>
                </a:rPr>
                <a:t> </a:t>
              </a:r>
              <a:r>
                <a:rPr lang="fi-FI" sz="1100" dirty="0">
                  <a:latin typeface="Gothic Uralic"/>
                  <a:cs typeface="Gothic Uralic"/>
                </a:rPr>
                <a:t>menjadi </a:t>
              </a:r>
              <a:r>
                <a:rPr lang="fi-FI" sz="1100" spc="-4" dirty="0">
                  <a:latin typeface="Gothic Uralic"/>
                  <a:cs typeface="Gothic Uralic"/>
                </a:rPr>
                <a:t>pengantin</a:t>
              </a:r>
              <a:r>
                <a:rPr lang="fi-FI" sz="1100" dirty="0">
                  <a:latin typeface="Gothic Uralic"/>
                  <a:cs typeface="Gothic Uralic"/>
                </a:rPr>
                <a:t> </a:t>
              </a:r>
              <a:r>
                <a:rPr lang="fi-FI" sz="1100" spc="-4" dirty="0">
                  <a:latin typeface="Gothic Uralic"/>
                  <a:cs typeface="Gothic Uralic"/>
                </a:rPr>
                <a:t>perempuan </a:t>
              </a:r>
              <a:r>
                <a:rPr lang="fi-FI" sz="1100" dirty="0">
                  <a:latin typeface="Gothic Uralic"/>
                  <a:cs typeface="Gothic Uralic"/>
                </a:rPr>
                <a:t>sebelum usia 18 </a:t>
              </a:r>
              <a:r>
                <a:rPr lang="fi-FI" sz="1100" spc="-4" dirty="0">
                  <a:latin typeface="Gothic Uralic"/>
                  <a:cs typeface="Gothic Uralic"/>
                </a:rPr>
                <a:t>tahun </a:t>
              </a:r>
              <a:r>
                <a:rPr lang="fi-FI" sz="1100" dirty="0">
                  <a:latin typeface="Gothic Uralic"/>
                  <a:cs typeface="Gothic Uralic"/>
                </a:rPr>
                <a:t>-  beberapa </a:t>
              </a:r>
              <a:r>
                <a:rPr lang="fi-FI" sz="1100" spc="-4" dirty="0">
                  <a:latin typeface="Gothic Uralic"/>
                  <a:cs typeface="Gothic Uralic"/>
                </a:rPr>
                <a:t>bahkan </a:t>
              </a:r>
              <a:r>
                <a:rPr lang="fi-FI" sz="1100" dirty="0">
                  <a:latin typeface="Gothic Uralic"/>
                  <a:cs typeface="Gothic Uralic"/>
                </a:rPr>
                <a:t>sebelum usia 10</a:t>
              </a:r>
              <a:r>
                <a:rPr lang="fi-FI" sz="1100" spc="-101" dirty="0">
                  <a:latin typeface="Gothic Uralic"/>
                  <a:cs typeface="Gothic Uralic"/>
                </a:rPr>
                <a:t> </a:t>
              </a:r>
              <a:r>
                <a:rPr lang="fi-FI" sz="1100" spc="-4" dirty="0">
                  <a:latin typeface="Gothic Uralic"/>
                  <a:cs typeface="Gothic Uralic"/>
                </a:rPr>
                <a:t>thn.</a:t>
              </a:r>
              <a:endParaRPr lang="fi-FI" sz="1100" dirty="0">
                <a:latin typeface="Gothic Uralic"/>
                <a:cs typeface="Gothic Ural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1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5121"/>
            <a:ext cx="9144000" cy="4048760"/>
          </a:xfrm>
          <a:custGeom>
            <a:avLst/>
            <a:gdLst/>
            <a:ahLst/>
            <a:cxnLst/>
            <a:rect l="l" t="t" r="r" b="b"/>
            <a:pathLst>
              <a:path w="9144000" h="4048760">
                <a:moveTo>
                  <a:pt x="0" y="4048378"/>
                </a:moveTo>
                <a:lnTo>
                  <a:pt x="9144000" y="4048378"/>
                </a:lnTo>
                <a:lnTo>
                  <a:pt x="9144000" y="0"/>
                </a:lnTo>
                <a:lnTo>
                  <a:pt x="0" y="0"/>
                </a:lnTo>
                <a:lnTo>
                  <a:pt x="0" y="4048378"/>
                </a:lnTo>
                <a:close/>
              </a:path>
            </a:pathLst>
          </a:custGeom>
          <a:solidFill>
            <a:srgbClr val="711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9775" y="2810529"/>
            <a:ext cx="8917305" cy="2345690"/>
            <a:chOff x="239775" y="2810529"/>
            <a:chExt cx="8917305" cy="23456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" name="object 4"/>
            <p:cNvSpPr/>
            <p:nvPr/>
          </p:nvSpPr>
          <p:spPr>
            <a:xfrm>
              <a:off x="265175" y="2835929"/>
              <a:ext cx="8878823" cy="2303907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475" y="2823229"/>
              <a:ext cx="8891905" cy="2320290"/>
            </a:xfrm>
            <a:custGeom>
              <a:avLst/>
              <a:gdLst/>
              <a:ahLst/>
              <a:cxnLst/>
              <a:rect l="l" t="t" r="r" b="b"/>
              <a:pathLst>
                <a:path w="8891905" h="2320290">
                  <a:moveTo>
                    <a:pt x="8891523" y="0"/>
                  </a:moveTo>
                  <a:lnTo>
                    <a:pt x="0" y="0"/>
                  </a:lnTo>
                  <a:lnTo>
                    <a:pt x="0" y="2320269"/>
                  </a:lnTo>
                </a:path>
              </a:pathLst>
            </a:custGeom>
            <a:grpFill/>
            <a:ln w="22225">
              <a:solidFill>
                <a:srgbClr val="FDF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702422" y="1993900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19">
                <a:moveTo>
                  <a:pt x="11810" y="0"/>
                </a:moveTo>
                <a:lnTo>
                  <a:pt x="3936" y="1397"/>
                </a:lnTo>
                <a:lnTo>
                  <a:pt x="4318" y="5333"/>
                </a:lnTo>
                <a:lnTo>
                  <a:pt x="0" y="9779"/>
                </a:lnTo>
                <a:lnTo>
                  <a:pt x="2921" y="14731"/>
                </a:lnTo>
                <a:lnTo>
                  <a:pt x="4445" y="19050"/>
                </a:lnTo>
                <a:lnTo>
                  <a:pt x="9144" y="19812"/>
                </a:lnTo>
                <a:lnTo>
                  <a:pt x="14350" y="18795"/>
                </a:lnTo>
                <a:lnTo>
                  <a:pt x="18287" y="14986"/>
                </a:lnTo>
                <a:lnTo>
                  <a:pt x="23495" y="14097"/>
                </a:lnTo>
                <a:lnTo>
                  <a:pt x="26797" y="11937"/>
                </a:lnTo>
                <a:lnTo>
                  <a:pt x="32257" y="9525"/>
                </a:lnTo>
                <a:lnTo>
                  <a:pt x="29209" y="4318"/>
                </a:lnTo>
                <a:lnTo>
                  <a:pt x="22732" y="5333"/>
                </a:lnTo>
                <a:lnTo>
                  <a:pt x="16001" y="4063"/>
                </a:lnTo>
                <a:lnTo>
                  <a:pt x="11810" y="0"/>
                </a:lnTo>
                <a:close/>
              </a:path>
            </a:pathLst>
          </a:custGeom>
          <a:solidFill>
            <a:srgbClr val="FFFFFF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05600" y="1020660"/>
            <a:ext cx="1826260" cy="1059815"/>
            <a:chOff x="6705600" y="1020660"/>
            <a:chExt cx="1826260" cy="1059815"/>
          </a:xfrm>
        </p:grpSpPr>
        <p:sp>
          <p:nvSpPr>
            <p:cNvPr id="8" name="object 8"/>
            <p:cNvSpPr/>
            <p:nvPr/>
          </p:nvSpPr>
          <p:spPr>
            <a:xfrm>
              <a:off x="7787386" y="1981072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4">
                  <a:moveTo>
                    <a:pt x="15113" y="0"/>
                  </a:moveTo>
                  <a:lnTo>
                    <a:pt x="7493" y="1396"/>
                  </a:lnTo>
                  <a:lnTo>
                    <a:pt x="127" y="6350"/>
                  </a:lnTo>
                  <a:lnTo>
                    <a:pt x="1270" y="6603"/>
                  </a:lnTo>
                  <a:lnTo>
                    <a:pt x="3810" y="10794"/>
                  </a:lnTo>
                  <a:lnTo>
                    <a:pt x="0" y="15747"/>
                  </a:lnTo>
                  <a:lnTo>
                    <a:pt x="6477" y="17144"/>
                  </a:lnTo>
                  <a:lnTo>
                    <a:pt x="11938" y="13969"/>
                  </a:lnTo>
                  <a:lnTo>
                    <a:pt x="15240" y="13843"/>
                  </a:lnTo>
                  <a:lnTo>
                    <a:pt x="17525" y="13462"/>
                  </a:lnTo>
                  <a:lnTo>
                    <a:pt x="19685" y="13843"/>
                  </a:lnTo>
                  <a:lnTo>
                    <a:pt x="21971" y="13462"/>
                  </a:lnTo>
                  <a:lnTo>
                    <a:pt x="25019" y="12445"/>
                  </a:lnTo>
                  <a:lnTo>
                    <a:pt x="26797" y="11175"/>
                  </a:lnTo>
                  <a:lnTo>
                    <a:pt x="29972" y="7493"/>
                  </a:lnTo>
                  <a:lnTo>
                    <a:pt x="36575" y="4825"/>
                  </a:lnTo>
                  <a:lnTo>
                    <a:pt x="34036" y="634"/>
                  </a:lnTo>
                  <a:lnTo>
                    <a:pt x="25019" y="2285"/>
                  </a:lnTo>
                  <a:lnTo>
                    <a:pt x="17780" y="1015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rgbClr val="FFFFFF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05600" y="1020660"/>
              <a:ext cx="1825752" cy="10592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574917" y="1861311"/>
            <a:ext cx="127635" cy="133985"/>
          </a:xfrm>
          <a:custGeom>
            <a:avLst/>
            <a:gdLst/>
            <a:ahLst/>
            <a:cxnLst/>
            <a:rect l="l" t="t" r="r" b="b"/>
            <a:pathLst>
              <a:path w="127634" h="133985">
                <a:moveTo>
                  <a:pt x="21704" y="83947"/>
                </a:moveTo>
                <a:lnTo>
                  <a:pt x="17780" y="77597"/>
                </a:lnTo>
                <a:lnTo>
                  <a:pt x="18034" y="74168"/>
                </a:lnTo>
                <a:lnTo>
                  <a:pt x="10782" y="72136"/>
                </a:lnTo>
                <a:lnTo>
                  <a:pt x="0" y="73152"/>
                </a:lnTo>
                <a:lnTo>
                  <a:pt x="762" y="75946"/>
                </a:lnTo>
                <a:lnTo>
                  <a:pt x="2286" y="79502"/>
                </a:lnTo>
                <a:lnTo>
                  <a:pt x="4178" y="85217"/>
                </a:lnTo>
                <a:lnTo>
                  <a:pt x="7747" y="87757"/>
                </a:lnTo>
                <a:lnTo>
                  <a:pt x="9525" y="90424"/>
                </a:lnTo>
                <a:lnTo>
                  <a:pt x="10655" y="91059"/>
                </a:lnTo>
                <a:lnTo>
                  <a:pt x="14605" y="90297"/>
                </a:lnTo>
                <a:lnTo>
                  <a:pt x="17653" y="88011"/>
                </a:lnTo>
                <a:lnTo>
                  <a:pt x="21704" y="83947"/>
                </a:lnTo>
                <a:close/>
              </a:path>
              <a:path w="127634" h="133985">
                <a:moveTo>
                  <a:pt x="34671" y="28829"/>
                </a:moveTo>
                <a:lnTo>
                  <a:pt x="26289" y="33401"/>
                </a:lnTo>
                <a:lnTo>
                  <a:pt x="29972" y="32512"/>
                </a:lnTo>
                <a:lnTo>
                  <a:pt x="33147" y="30746"/>
                </a:lnTo>
                <a:lnTo>
                  <a:pt x="34671" y="28829"/>
                </a:lnTo>
                <a:close/>
              </a:path>
              <a:path w="127634" h="133985">
                <a:moveTo>
                  <a:pt x="97155" y="121539"/>
                </a:moveTo>
                <a:lnTo>
                  <a:pt x="94488" y="116967"/>
                </a:lnTo>
                <a:lnTo>
                  <a:pt x="89408" y="114300"/>
                </a:lnTo>
                <a:lnTo>
                  <a:pt x="81902" y="113157"/>
                </a:lnTo>
                <a:lnTo>
                  <a:pt x="77597" y="116586"/>
                </a:lnTo>
                <a:lnTo>
                  <a:pt x="69977" y="117983"/>
                </a:lnTo>
                <a:lnTo>
                  <a:pt x="66548" y="118237"/>
                </a:lnTo>
                <a:lnTo>
                  <a:pt x="61722" y="121666"/>
                </a:lnTo>
                <a:lnTo>
                  <a:pt x="55232" y="124206"/>
                </a:lnTo>
                <a:lnTo>
                  <a:pt x="57912" y="128778"/>
                </a:lnTo>
                <a:lnTo>
                  <a:pt x="65532" y="129667"/>
                </a:lnTo>
                <a:lnTo>
                  <a:pt x="73406" y="131699"/>
                </a:lnTo>
                <a:lnTo>
                  <a:pt x="78981" y="133731"/>
                </a:lnTo>
                <a:lnTo>
                  <a:pt x="86868" y="132334"/>
                </a:lnTo>
                <a:lnTo>
                  <a:pt x="88138" y="128397"/>
                </a:lnTo>
                <a:lnTo>
                  <a:pt x="92456" y="124206"/>
                </a:lnTo>
                <a:lnTo>
                  <a:pt x="97155" y="121539"/>
                </a:lnTo>
                <a:close/>
              </a:path>
              <a:path w="127634" h="133985">
                <a:moveTo>
                  <a:pt x="109474" y="65532"/>
                </a:moveTo>
                <a:lnTo>
                  <a:pt x="106807" y="61087"/>
                </a:lnTo>
                <a:lnTo>
                  <a:pt x="101981" y="60579"/>
                </a:lnTo>
                <a:lnTo>
                  <a:pt x="94615" y="58674"/>
                </a:lnTo>
                <a:lnTo>
                  <a:pt x="92075" y="58928"/>
                </a:lnTo>
                <a:lnTo>
                  <a:pt x="84074" y="60325"/>
                </a:lnTo>
                <a:lnTo>
                  <a:pt x="77203" y="59690"/>
                </a:lnTo>
                <a:lnTo>
                  <a:pt x="74282" y="63500"/>
                </a:lnTo>
                <a:lnTo>
                  <a:pt x="79502" y="66040"/>
                </a:lnTo>
                <a:lnTo>
                  <a:pt x="82156" y="70485"/>
                </a:lnTo>
                <a:lnTo>
                  <a:pt x="82029" y="72898"/>
                </a:lnTo>
                <a:lnTo>
                  <a:pt x="88265" y="74803"/>
                </a:lnTo>
                <a:lnTo>
                  <a:pt x="93218" y="76073"/>
                </a:lnTo>
                <a:lnTo>
                  <a:pt x="101219" y="74676"/>
                </a:lnTo>
                <a:lnTo>
                  <a:pt x="105156" y="72263"/>
                </a:lnTo>
                <a:lnTo>
                  <a:pt x="109347" y="68580"/>
                </a:lnTo>
                <a:lnTo>
                  <a:pt x="109474" y="65532"/>
                </a:lnTo>
                <a:close/>
              </a:path>
              <a:path w="127634" h="133985">
                <a:moveTo>
                  <a:pt x="127254" y="12827"/>
                </a:moveTo>
                <a:lnTo>
                  <a:pt x="118999" y="9906"/>
                </a:lnTo>
                <a:lnTo>
                  <a:pt x="116459" y="5588"/>
                </a:lnTo>
                <a:lnTo>
                  <a:pt x="118618" y="2044"/>
                </a:lnTo>
                <a:lnTo>
                  <a:pt x="111252" y="0"/>
                </a:lnTo>
                <a:lnTo>
                  <a:pt x="106807" y="2171"/>
                </a:lnTo>
                <a:lnTo>
                  <a:pt x="98933" y="3556"/>
                </a:lnTo>
                <a:lnTo>
                  <a:pt x="97409" y="4584"/>
                </a:lnTo>
                <a:lnTo>
                  <a:pt x="93599" y="8636"/>
                </a:lnTo>
                <a:lnTo>
                  <a:pt x="96901" y="14109"/>
                </a:lnTo>
                <a:lnTo>
                  <a:pt x="97028" y="16002"/>
                </a:lnTo>
                <a:lnTo>
                  <a:pt x="104775" y="18669"/>
                </a:lnTo>
                <a:lnTo>
                  <a:pt x="107061" y="17653"/>
                </a:lnTo>
                <a:lnTo>
                  <a:pt x="115062" y="16129"/>
                </a:lnTo>
                <a:lnTo>
                  <a:pt x="123825" y="17526"/>
                </a:lnTo>
                <a:lnTo>
                  <a:pt x="127254" y="12827"/>
                </a:lnTo>
                <a:close/>
              </a:path>
            </a:pathLst>
          </a:custGeom>
          <a:solidFill>
            <a:srgbClr val="FFFFFF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228162"/>
            <a:ext cx="1245628" cy="1617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9798" y="1680301"/>
            <a:ext cx="371246" cy="84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4973" y="2720848"/>
            <a:ext cx="475615" cy="127000"/>
          </a:xfrm>
          <a:custGeom>
            <a:avLst/>
            <a:gdLst/>
            <a:ahLst/>
            <a:cxnLst/>
            <a:rect l="l" t="t" r="r" b="b"/>
            <a:pathLst>
              <a:path w="475615" h="127000">
                <a:moveTo>
                  <a:pt x="449325" y="0"/>
                </a:moveTo>
                <a:lnTo>
                  <a:pt x="379602" y="762"/>
                </a:lnTo>
                <a:lnTo>
                  <a:pt x="275335" y="5206"/>
                </a:lnTo>
                <a:lnTo>
                  <a:pt x="174625" y="21589"/>
                </a:lnTo>
                <a:lnTo>
                  <a:pt x="87883" y="41401"/>
                </a:lnTo>
                <a:lnTo>
                  <a:pt x="25273" y="56133"/>
                </a:lnTo>
                <a:lnTo>
                  <a:pt x="0" y="75056"/>
                </a:lnTo>
                <a:lnTo>
                  <a:pt x="12319" y="87375"/>
                </a:lnTo>
                <a:lnTo>
                  <a:pt x="41909" y="100964"/>
                </a:lnTo>
                <a:lnTo>
                  <a:pt x="96393" y="116966"/>
                </a:lnTo>
                <a:lnTo>
                  <a:pt x="173608" y="127000"/>
                </a:lnTo>
                <a:lnTo>
                  <a:pt x="257301" y="124587"/>
                </a:lnTo>
                <a:lnTo>
                  <a:pt x="330834" y="103631"/>
                </a:lnTo>
                <a:lnTo>
                  <a:pt x="384048" y="75056"/>
                </a:lnTo>
                <a:lnTo>
                  <a:pt x="439039" y="39243"/>
                </a:lnTo>
                <a:lnTo>
                  <a:pt x="475106" y="3428"/>
                </a:lnTo>
                <a:lnTo>
                  <a:pt x="449325" y="0"/>
                </a:lnTo>
                <a:close/>
              </a:path>
            </a:pathLst>
          </a:custGeom>
          <a:solidFill>
            <a:srgbClr val="C05F85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30621" y="2842544"/>
            <a:ext cx="331825" cy="101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8770" y="4281809"/>
            <a:ext cx="331825" cy="101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353" y="2689538"/>
            <a:ext cx="341795" cy="1217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4541" y="3907708"/>
            <a:ext cx="319925" cy="104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8923" y="2252598"/>
            <a:ext cx="366395" cy="55244"/>
          </a:xfrm>
          <a:custGeom>
            <a:avLst/>
            <a:gdLst/>
            <a:ahLst/>
            <a:cxnLst/>
            <a:rect l="l" t="t" r="r" b="b"/>
            <a:pathLst>
              <a:path w="366394" h="55244">
                <a:moveTo>
                  <a:pt x="251587" y="0"/>
                </a:moveTo>
                <a:lnTo>
                  <a:pt x="165862" y="762"/>
                </a:lnTo>
                <a:lnTo>
                  <a:pt x="92709" y="4063"/>
                </a:lnTo>
                <a:lnTo>
                  <a:pt x="29337" y="11937"/>
                </a:lnTo>
                <a:lnTo>
                  <a:pt x="0" y="27305"/>
                </a:lnTo>
                <a:lnTo>
                  <a:pt x="8381" y="36830"/>
                </a:lnTo>
                <a:lnTo>
                  <a:pt x="32003" y="44450"/>
                </a:lnTo>
                <a:lnTo>
                  <a:pt x="66548" y="50673"/>
                </a:lnTo>
                <a:lnTo>
                  <a:pt x="99568" y="54228"/>
                </a:lnTo>
                <a:lnTo>
                  <a:pt x="135508" y="54737"/>
                </a:lnTo>
                <a:lnTo>
                  <a:pt x="178562" y="52069"/>
                </a:lnTo>
                <a:lnTo>
                  <a:pt x="247014" y="44450"/>
                </a:lnTo>
                <a:lnTo>
                  <a:pt x="324993" y="27686"/>
                </a:lnTo>
                <a:lnTo>
                  <a:pt x="366013" y="9651"/>
                </a:lnTo>
                <a:lnTo>
                  <a:pt x="354456" y="6350"/>
                </a:lnTo>
                <a:lnTo>
                  <a:pt x="332231" y="3682"/>
                </a:lnTo>
                <a:lnTo>
                  <a:pt x="292353" y="1015"/>
                </a:lnTo>
                <a:lnTo>
                  <a:pt x="251587" y="0"/>
                </a:lnTo>
                <a:close/>
              </a:path>
            </a:pathLst>
          </a:custGeom>
          <a:solidFill>
            <a:srgbClr val="C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2154" y="3055981"/>
            <a:ext cx="1903305" cy="8276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6029" y="2631456"/>
            <a:ext cx="1905636" cy="8256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4523308" y="3760038"/>
            <a:ext cx="3006090" cy="273685"/>
            <a:chOff x="4523308" y="3760038"/>
            <a:chExt cx="3006090" cy="273685"/>
          </a:xfrm>
        </p:grpSpPr>
        <p:sp>
          <p:nvSpPr>
            <p:cNvPr id="22" name="object 22"/>
            <p:cNvSpPr/>
            <p:nvPr/>
          </p:nvSpPr>
          <p:spPr>
            <a:xfrm>
              <a:off x="4528692" y="4007840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5">
                  <a:moveTo>
                    <a:pt x="0" y="25628"/>
                  </a:moveTo>
                  <a:lnTo>
                    <a:pt x="0" y="0"/>
                  </a:lnTo>
                </a:path>
              </a:pathLst>
            </a:custGeom>
            <a:ln w="10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8692" y="3765423"/>
              <a:ext cx="2995295" cy="216535"/>
            </a:xfrm>
            <a:custGeom>
              <a:avLst/>
              <a:gdLst/>
              <a:ahLst/>
              <a:cxnLst/>
              <a:rect l="l" t="t" r="r" b="b"/>
              <a:pathLst>
                <a:path w="2995295" h="216535">
                  <a:moveTo>
                    <a:pt x="0" y="190652"/>
                  </a:moveTo>
                  <a:lnTo>
                    <a:pt x="0" y="52069"/>
                  </a:lnTo>
                  <a:lnTo>
                    <a:pt x="7239" y="31749"/>
                  </a:lnTo>
                  <a:lnTo>
                    <a:pt x="27051" y="15239"/>
                  </a:lnTo>
                  <a:lnTo>
                    <a:pt x="56515" y="4063"/>
                  </a:lnTo>
                  <a:lnTo>
                    <a:pt x="92583" y="0"/>
                  </a:lnTo>
                  <a:lnTo>
                    <a:pt x="2902331" y="0"/>
                  </a:lnTo>
                  <a:lnTo>
                    <a:pt x="2938399" y="4063"/>
                  </a:lnTo>
                  <a:lnTo>
                    <a:pt x="2967863" y="15239"/>
                  </a:lnTo>
                  <a:lnTo>
                    <a:pt x="2987675" y="31749"/>
                  </a:lnTo>
                  <a:lnTo>
                    <a:pt x="2995041" y="52069"/>
                  </a:lnTo>
                  <a:lnTo>
                    <a:pt x="2995041" y="216534"/>
                  </a:lnTo>
                </a:path>
              </a:pathLst>
            </a:custGeom>
            <a:ln w="107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3733" y="4007840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5">
                  <a:moveTo>
                    <a:pt x="0" y="0"/>
                  </a:moveTo>
                  <a:lnTo>
                    <a:pt x="0" y="25628"/>
                  </a:lnTo>
                </a:path>
              </a:pathLst>
            </a:custGeom>
            <a:ln w="10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247132" y="1181100"/>
            <a:ext cx="1560830" cy="315595"/>
            <a:chOff x="5247132" y="1181100"/>
            <a:chExt cx="1560830" cy="315595"/>
          </a:xfrm>
        </p:grpSpPr>
        <p:sp>
          <p:nvSpPr>
            <p:cNvPr id="26" name="object 26"/>
            <p:cNvSpPr/>
            <p:nvPr/>
          </p:nvSpPr>
          <p:spPr>
            <a:xfrm>
              <a:off x="5247132" y="1181100"/>
              <a:ext cx="1560575" cy="3154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4757" y="1205229"/>
              <a:ext cx="1465707" cy="2203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4757" y="1205229"/>
              <a:ext cx="1466215" cy="220345"/>
            </a:xfrm>
            <a:custGeom>
              <a:avLst/>
              <a:gdLst/>
              <a:ahLst/>
              <a:cxnLst/>
              <a:rect l="l" t="t" r="r" b="b"/>
              <a:pathLst>
                <a:path w="1466215" h="220344">
                  <a:moveTo>
                    <a:pt x="1384935" y="0"/>
                  </a:moveTo>
                  <a:lnTo>
                    <a:pt x="80771" y="0"/>
                  </a:lnTo>
                  <a:lnTo>
                    <a:pt x="49275" y="3556"/>
                  </a:lnTo>
                  <a:lnTo>
                    <a:pt x="23621" y="13335"/>
                  </a:lnTo>
                  <a:lnTo>
                    <a:pt x="6350" y="27686"/>
                  </a:lnTo>
                  <a:lnTo>
                    <a:pt x="0" y="45339"/>
                  </a:lnTo>
                  <a:lnTo>
                    <a:pt x="0" y="175006"/>
                  </a:lnTo>
                  <a:lnTo>
                    <a:pt x="6350" y="192659"/>
                  </a:lnTo>
                  <a:lnTo>
                    <a:pt x="23621" y="207010"/>
                  </a:lnTo>
                  <a:lnTo>
                    <a:pt x="49275" y="216789"/>
                  </a:lnTo>
                  <a:lnTo>
                    <a:pt x="80771" y="220345"/>
                  </a:lnTo>
                  <a:lnTo>
                    <a:pt x="1384935" y="220345"/>
                  </a:lnTo>
                  <a:lnTo>
                    <a:pt x="1416431" y="216789"/>
                  </a:lnTo>
                  <a:lnTo>
                    <a:pt x="1442085" y="207010"/>
                  </a:lnTo>
                  <a:lnTo>
                    <a:pt x="1459357" y="192659"/>
                  </a:lnTo>
                  <a:lnTo>
                    <a:pt x="1465707" y="175006"/>
                  </a:lnTo>
                  <a:lnTo>
                    <a:pt x="1465707" y="45339"/>
                  </a:lnTo>
                  <a:lnTo>
                    <a:pt x="1459357" y="27686"/>
                  </a:lnTo>
                  <a:lnTo>
                    <a:pt x="1442085" y="13335"/>
                  </a:lnTo>
                  <a:lnTo>
                    <a:pt x="1416431" y="3556"/>
                  </a:lnTo>
                  <a:lnTo>
                    <a:pt x="1384935" y="0"/>
                  </a:lnTo>
                  <a:close/>
                </a:path>
              </a:pathLst>
            </a:custGeom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575303" y="2593848"/>
            <a:ext cx="1560830" cy="314325"/>
            <a:chOff x="3575303" y="2593848"/>
            <a:chExt cx="1560830" cy="314325"/>
          </a:xfrm>
        </p:grpSpPr>
        <p:sp>
          <p:nvSpPr>
            <p:cNvPr id="30" name="object 30"/>
            <p:cNvSpPr/>
            <p:nvPr/>
          </p:nvSpPr>
          <p:spPr>
            <a:xfrm>
              <a:off x="3575303" y="2593848"/>
              <a:ext cx="1560576" cy="3139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22547" y="2617724"/>
              <a:ext cx="1465706" cy="2203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22547" y="2617724"/>
              <a:ext cx="1466215" cy="220345"/>
            </a:xfrm>
            <a:custGeom>
              <a:avLst/>
              <a:gdLst/>
              <a:ahLst/>
              <a:cxnLst/>
              <a:rect l="l" t="t" r="r" b="b"/>
              <a:pathLst>
                <a:path w="1466214" h="220344">
                  <a:moveTo>
                    <a:pt x="1384935" y="0"/>
                  </a:moveTo>
                  <a:lnTo>
                    <a:pt x="80772" y="0"/>
                  </a:lnTo>
                  <a:lnTo>
                    <a:pt x="49275" y="3556"/>
                  </a:lnTo>
                  <a:lnTo>
                    <a:pt x="23622" y="13334"/>
                  </a:lnTo>
                  <a:lnTo>
                    <a:pt x="6350" y="27686"/>
                  </a:lnTo>
                  <a:lnTo>
                    <a:pt x="0" y="45338"/>
                  </a:lnTo>
                  <a:lnTo>
                    <a:pt x="0" y="175006"/>
                  </a:lnTo>
                  <a:lnTo>
                    <a:pt x="6350" y="192658"/>
                  </a:lnTo>
                  <a:lnTo>
                    <a:pt x="23622" y="207009"/>
                  </a:lnTo>
                  <a:lnTo>
                    <a:pt x="49275" y="216788"/>
                  </a:lnTo>
                  <a:lnTo>
                    <a:pt x="80772" y="220344"/>
                  </a:lnTo>
                  <a:lnTo>
                    <a:pt x="1384935" y="220344"/>
                  </a:lnTo>
                  <a:lnTo>
                    <a:pt x="1416430" y="216788"/>
                  </a:lnTo>
                  <a:lnTo>
                    <a:pt x="1442085" y="207009"/>
                  </a:lnTo>
                  <a:lnTo>
                    <a:pt x="1459356" y="192658"/>
                  </a:lnTo>
                  <a:lnTo>
                    <a:pt x="1465706" y="175006"/>
                  </a:lnTo>
                  <a:lnTo>
                    <a:pt x="1465706" y="45338"/>
                  </a:lnTo>
                  <a:lnTo>
                    <a:pt x="1459356" y="27686"/>
                  </a:lnTo>
                  <a:lnTo>
                    <a:pt x="1442085" y="13334"/>
                  </a:lnTo>
                  <a:lnTo>
                    <a:pt x="1416430" y="3556"/>
                  </a:lnTo>
                  <a:lnTo>
                    <a:pt x="1384935" y="0"/>
                  </a:lnTo>
                  <a:close/>
                </a:path>
              </a:pathLst>
            </a:custGeom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250179" y="3643884"/>
            <a:ext cx="1559560" cy="315595"/>
            <a:chOff x="5250179" y="3643884"/>
            <a:chExt cx="1559560" cy="315595"/>
          </a:xfrm>
        </p:grpSpPr>
        <p:sp>
          <p:nvSpPr>
            <p:cNvPr id="34" name="object 34"/>
            <p:cNvSpPr/>
            <p:nvPr/>
          </p:nvSpPr>
          <p:spPr>
            <a:xfrm>
              <a:off x="5250179" y="3643884"/>
              <a:ext cx="1559052" cy="3154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96915" y="3668903"/>
              <a:ext cx="1465580" cy="2202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96915" y="3668903"/>
              <a:ext cx="1465580" cy="220345"/>
            </a:xfrm>
            <a:custGeom>
              <a:avLst/>
              <a:gdLst/>
              <a:ahLst/>
              <a:cxnLst/>
              <a:rect l="l" t="t" r="r" b="b"/>
              <a:pathLst>
                <a:path w="1465579" h="220345">
                  <a:moveTo>
                    <a:pt x="1384935" y="0"/>
                  </a:moveTo>
                  <a:lnTo>
                    <a:pt x="80645" y="0"/>
                  </a:lnTo>
                  <a:lnTo>
                    <a:pt x="49275" y="3556"/>
                  </a:lnTo>
                  <a:lnTo>
                    <a:pt x="23622" y="13208"/>
                  </a:lnTo>
                  <a:lnTo>
                    <a:pt x="6350" y="27686"/>
                  </a:lnTo>
                  <a:lnTo>
                    <a:pt x="0" y="45339"/>
                  </a:lnTo>
                  <a:lnTo>
                    <a:pt x="0" y="174879"/>
                  </a:lnTo>
                  <a:lnTo>
                    <a:pt x="6350" y="192532"/>
                  </a:lnTo>
                  <a:lnTo>
                    <a:pt x="23622" y="206997"/>
                  </a:lnTo>
                  <a:lnTo>
                    <a:pt x="49275" y="216712"/>
                  </a:lnTo>
                  <a:lnTo>
                    <a:pt x="80645" y="220281"/>
                  </a:lnTo>
                  <a:lnTo>
                    <a:pt x="1384935" y="220281"/>
                  </a:lnTo>
                  <a:lnTo>
                    <a:pt x="1416304" y="216712"/>
                  </a:lnTo>
                  <a:lnTo>
                    <a:pt x="1441958" y="206997"/>
                  </a:lnTo>
                  <a:lnTo>
                    <a:pt x="1459357" y="192532"/>
                  </a:lnTo>
                  <a:lnTo>
                    <a:pt x="1465580" y="174879"/>
                  </a:lnTo>
                  <a:lnTo>
                    <a:pt x="1465580" y="45339"/>
                  </a:lnTo>
                  <a:lnTo>
                    <a:pt x="1459357" y="27686"/>
                  </a:lnTo>
                  <a:lnTo>
                    <a:pt x="1441958" y="13208"/>
                  </a:lnTo>
                  <a:lnTo>
                    <a:pt x="1416304" y="3556"/>
                  </a:lnTo>
                  <a:lnTo>
                    <a:pt x="1384935" y="0"/>
                  </a:lnTo>
                  <a:close/>
                </a:path>
              </a:pathLst>
            </a:custGeom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3482975" y="1480947"/>
            <a:ext cx="2169160" cy="1057275"/>
          </a:xfrm>
          <a:custGeom>
            <a:avLst/>
            <a:gdLst/>
            <a:ahLst/>
            <a:cxnLst/>
            <a:rect l="l" t="t" r="r" b="b"/>
            <a:pathLst>
              <a:path w="2169160" h="1057275">
                <a:moveTo>
                  <a:pt x="2029205" y="0"/>
                </a:moveTo>
                <a:lnTo>
                  <a:pt x="139700" y="0"/>
                </a:lnTo>
                <a:lnTo>
                  <a:pt x="85344" y="6223"/>
                </a:lnTo>
                <a:lnTo>
                  <a:pt x="40894" y="22987"/>
                </a:lnTo>
                <a:lnTo>
                  <a:pt x="10922" y="48005"/>
                </a:lnTo>
                <a:lnTo>
                  <a:pt x="0" y="78486"/>
                </a:lnTo>
                <a:lnTo>
                  <a:pt x="0" y="978788"/>
                </a:lnTo>
                <a:lnTo>
                  <a:pt x="10922" y="1009395"/>
                </a:lnTo>
                <a:lnTo>
                  <a:pt x="40894" y="1034288"/>
                </a:lnTo>
                <a:lnTo>
                  <a:pt x="85344" y="1051178"/>
                </a:lnTo>
                <a:lnTo>
                  <a:pt x="139700" y="1057275"/>
                </a:lnTo>
                <a:lnTo>
                  <a:pt x="2029205" y="1057275"/>
                </a:lnTo>
                <a:lnTo>
                  <a:pt x="2083562" y="1051178"/>
                </a:lnTo>
                <a:lnTo>
                  <a:pt x="2128012" y="1034288"/>
                </a:lnTo>
                <a:lnTo>
                  <a:pt x="2157984" y="1009395"/>
                </a:lnTo>
                <a:lnTo>
                  <a:pt x="2168905" y="978788"/>
                </a:lnTo>
                <a:lnTo>
                  <a:pt x="2168905" y="78486"/>
                </a:lnTo>
                <a:lnTo>
                  <a:pt x="2157984" y="48005"/>
                </a:lnTo>
                <a:lnTo>
                  <a:pt x="2128012" y="22987"/>
                </a:lnTo>
                <a:lnTo>
                  <a:pt x="2083562" y="6223"/>
                </a:lnTo>
                <a:lnTo>
                  <a:pt x="2029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2975" y="2885313"/>
            <a:ext cx="5020945" cy="631825"/>
          </a:xfrm>
          <a:custGeom>
            <a:avLst/>
            <a:gdLst/>
            <a:ahLst/>
            <a:cxnLst/>
            <a:rect l="l" t="t" r="r" b="b"/>
            <a:pathLst>
              <a:path w="5020945" h="631825">
                <a:moveTo>
                  <a:pt x="4881118" y="0"/>
                </a:moveTo>
                <a:lnTo>
                  <a:pt x="139700" y="0"/>
                </a:lnTo>
                <a:lnTo>
                  <a:pt x="85344" y="6095"/>
                </a:lnTo>
                <a:lnTo>
                  <a:pt x="40894" y="22987"/>
                </a:lnTo>
                <a:lnTo>
                  <a:pt x="10922" y="47879"/>
                </a:lnTo>
                <a:lnTo>
                  <a:pt x="0" y="78486"/>
                </a:lnTo>
                <a:lnTo>
                  <a:pt x="0" y="552957"/>
                </a:lnTo>
                <a:lnTo>
                  <a:pt x="10922" y="583564"/>
                </a:lnTo>
                <a:lnTo>
                  <a:pt x="40894" y="608457"/>
                </a:lnTo>
                <a:lnTo>
                  <a:pt x="85344" y="625348"/>
                </a:lnTo>
                <a:lnTo>
                  <a:pt x="139700" y="631444"/>
                </a:lnTo>
                <a:lnTo>
                  <a:pt x="4881118" y="631444"/>
                </a:lnTo>
                <a:lnTo>
                  <a:pt x="4935474" y="625348"/>
                </a:lnTo>
                <a:lnTo>
                  <a:pt x="4979924" y="608457"/>
                </a:lnTo>
                <a:lnTo>
                  <a:pt x="5009769" y="583564"/>
                </a:lnTo>
                <a:lnTo>
                  <a:pt x="5020818" y="552957"/>
                </a:lnTo>
                <a:lnTo>
                  <a:pt x="5020818" y="78486"/>
                </a:lnTo>
                <a:lnTo>
                  <a:pt x="5009769" y="47879"/>
                </a:lnTo>
                <a:lnTo>
                  <a:pt x="4979924" y="22987"/>
                </a:lnTo>
                <a:lnTo>
                  <a:pt x="4935474" y="6095"/>
                </a:lnTo>
                <a:lnTo>
                  <a:pt x="4881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2975" y="3937609"/>
            <a:ext cx="2393950" cy="789940"/>
          </a:xfrm>
          <a:custGeom>
            <a:avLst/>
            <a:gdLst/>
            <a:ahLst/>
            <a:cxnLst/>
            <a:rect l="l" t="t" r="r" b="b"/>
            <a:pathLst>
              <a:path w="2393950" h="789939">
                <a:moveTo>
                  <a:pt x="2254123" y="0"/>
                </a:moveTo>
                <a:lnTo>
                  <a:pt x="139700" y="0"/>
                </a:lnTo>
                <a:lnTo>
                  <a:pt x="85344" y="6159"/>
                </a:lnTo>
                <a:lnTo>
                  <a:pt x="40894" y="22987"/>
                </a:lnTo>
                <a:lnTo>
                  <a:pt x="10922" y="47942"/>
                </a:lnTo>
                <a:lnTo>
                  <a:pt x="0" y="78511"/>
                </a:lnTo>
                <a:lnTo>
                  <a:pt x="0" y="710946"/>
                </a:lnTo>
                <a:lnTo>
                  <a:pt x="10922" y="741502"/>
                </a:lnTo>
                <a:lnTo>
                  <a:pt x="40894" y="766457"/>
                </a:lnTo>
                <a:lnTo>
                  <a:pt x="85344" y="783285"/>
                </a:lnTo>
                <a:lnTo>
                  <a:pt x="139700" y="789457"/>
                </a:lnTo>
                <a:lnTo>
                  <a:pt x="2254123" y="789457"/>
                </a:lnTo>
                <a:lnTo>
                  <a:pt x="2308479" y="783285"/>
                </a:lnTo>
                <a:lnTo>
                  <a:pt x="2352929" y="766457"/>
                </a:lnTo>
                <a:lnTo>
                  <a:pt x="2382901" y="741502"/>
                </a:lnTo>
                <a:lnTo>
                  <a:pt x="2393823" y="710946"/>
                </a:lnTo>
                <a:lnTo>
                  <a:pt x="2393823" y="78511"/>
                </a:lnTo>
                <a:lnTo>
                  <a:pt x="2382901" y="47942"/>
                </a:lnTo>
                <a:lnTo>
                  <a:pt x="2352929" y="22987"/>
                </a:lnTo>
                <a:lnTo>
                  <a:pt x="2308479" y="6159"/>
                </a:lnTo>
                <a:lnTo>
                  <a:pt x="2254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5102352" y="3937609"/>
            <a:ext cx="3401695" cy="935355"/>
            <a:chOff x="5102352" y="3937609"/>
            <a:chExt cx="3401695" cy="935355"/>
          </a:xfrm>
        </p:grpSpPr>
        <p:sp>
          <p:nvSpPr>
            <p:cNvPr id="41" name="object 41"/>
            <p:cNvSpPr/>
            <p:nvPr/>
          </p:nvSpPr>
          <p:spPr>
            <a:xfrm>
              <a:off x="6050280" y="3937609"/>
              <a:ext cx="2453640" cy="789940"/>
            </a:xfrm>
            <a:custGeom>
              <a:avLst/>
              <a:gdLst/>
              <a:ahLst/>
              <a:cxnLst/>
              <a:rect l="l" t="t" r="r" b="b"/>
              <a:pathLst>
                <a:path w="2453640" h="789939">
                  <a:moveTo>
                    <a:pt x="2313686" y="0"/>
                  </a:moveTo>
                  <a:lnTo>
                    <a:pt x="139827" y="0"/>
                  </a:lnTo>
                  <a:lnTo>
                    <a:pt x="85344" y="6159"/>
                  </a:lnTo>
                  <a:lnTo>
                    <a:pt x="41021" y="22987"/>
                  </a:lnTo>
                  <a:lnTo>
                    <a:pt x="11049" y="47942"/>
                  </a:lnTo>
                  <a:lnTo>
                    <a:pt x="0" y="78511"/>
                  </a:lnTo>
                  <a:lnTo>
                    <a:pt x="0" y="710946"/>
                  </a:lnTo>
                  <a:lnTo>
                    <a:pt x="11049" y="741502"/>
                  </a:lnTo>
                  <a:lnTo>
                    <a:pt x="41021" y="766457"/>
                  </a:lnTo>
                  <a:lnTo>
                    <a:pt x="85344" y="783285"/>
                  </a:lnTo>
                  <a:lnTo>
                    <a:pt x="139827" y="789457"/>
                  </a:lnTo>
                  <a:lnTo>
                    <a:pt x="2313686" y="789457"/>
                  </a:lnTo>
                  <a:lnTo>
                    <a:pt x="2368169" y="783285"/>
                  </a:lnTo>
                  <a:lnTo>
                    <a:pt x="2412619" y="766457"/>
                  </a:lnTo>
                  <a:lnTo>
                    <a:pt x="2442464" y="741502"/>
                  </a:lnTo>
                  <a:lnTo>
                    <a:pt x="2453513" y="710946"/>
                  </a:lnTo>
                  <a:lnTo>
                    <a:pt x="2453513" y="78511"/>
                  </a:lnTo>
                  <a:lnTo>
                    <a:pt x="2442464" y="47942"/>
                  </a:lnTo>
                  <a:lnTo>
                    <a:pt x="2412619" y="22987"/>
                  </a:lnTo>
                  <a:lnTo>
                    <a:pt x="2368169" y="6159"/>
                  </a:lnTo>
                  <a:lnTo>
                    <a:pt x="2313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02352" y="4673663"/>
              <a:ext cx="1746885" cy="199390"/>
            </a:xfrm>
            <a:custGeom>
              <a:avLst/>
              <a:gdLst/>
              <a:ahLst/>
              <a:cxnLst/>
              <a:rect l="l" t="t" r="r" b="b"/>
              <a:pathLst>
                <a:path w="1746884" h="199389">
                  <a:moveTo>
                    <a:pt x="873378" y="0"/>
                  </a:moveTo>
                  <a:lnTo>
                    <a:pt x="744347" y="1079"/>
                  </a:lnTo>
                  <a:lnTo>
                    <a:pt x="621157" y="4216"/>
                  </a:lnTo>
                  <a:lnTo>
                    <a:pt x="505206" y="9245"/>
                  </a:lnTo>
                  <a:lnTo>
                    <a:pt x="397763" y="16027"/>
                  </a:lnTo>
                  <a:lnTo>
                    <a:pt x="300355" y="24396"/>
                  </a:lnTo>
                  <a:lnTo>
                    <a:pt x="214249" y="34201"/>
                  </a:lnTo>
                  <a:lnTo>
                    <a:pt x="140715" y="45300"/>
                  </a:lnTo>
                  <a:lnTo>
                    <a:pt x="36957" y="70726"/>
                  </a:lnTo>
                  <a:lnTo>
                    <a:pt x="0" y="99441"/>
                  </a:lnTo>
                  <a:lnTo>
                    <a:pt x="9398" y="114134"/>
                  </a:lnTo>
                  <a:lnTo>
                    <a:pt x="81152" y="141363"/>
                  </a:lnTo>
                  <a:lnTo>
                    <a:pt x="214249" y="164680"/>
                  </a:lnTo>
                  <a:lnTo>
                    <a:pt x="300355" y="174498"/>
                  </a:lnTo>
                  <a:lnTo>
                    <a:pt x="397763" y="182867"/>
                  </a:lnTo>
                  <a:lnTo>
                    <a:pt x="505206" y="189649"/>
                  </a:lnTo>
                  <a:lnTo>
                    <a:pt x="621157" y="194678"/>
                  </a:lnTo>
                  <a:lnTo>
                    <a:pt x="744347" y="197815"/>
                  </a:lnTo>
                  <a:lnTo>
                    <a:pt x="873378" y="198882"/>
                  </a:lnTo>
                  <a:lnTo>
                    <a:pt x="1002411" y="197815"/>
                  </a:lnTo>
                  <a:lnTo>
                    <a:pt x="1125601" y="194678"/>
                  </a:lnTo>
                  <a:lnTo>
                    <a:pt x="1241552" y="189649"/>
                  </a:lnTo>
                  <a:lnTo>
                    <a:pt x="1348867" y="182867"/>
                  </a:lnTo>
                  <a:lnTo>
                    <a:pt x="1446402" y="174498"/>
                  </a:lnTo>
                  <a:lnTo>
                    <a:pt x="1532508" y="164680"/>
                  </a:lnTo>
                  <a:lnTo>
                    <a:pt x="1606042" y="153581"/>
                  </a:lnTo>
                  <a:lnTo>
                    <a:pt x="1709801" y="128155"/>
                  </a:lnTo>
                  <a:lnTo>
                    <a:pt x="1746757" y="99441"/>
                  </a:lnTo>
                  <a:lnTo>
                    <a:pt x="1737232" y="84747"/>
                  </a:lnTo>
                  <a:lnTo>
                    <a:pt x="1665604" y="57518"/>
                  </a:lnTo>
                  <a:lnTo>
                    <a:pt x="1532508" y="34201"/>
                  </a:lnTo>
                  <a:lnTo>
                    <a:pt x="1446402" y="24396"/>
                  </a:lnTo>
                  <a:lnTo>
                    <a:pt x="1348867" y="16027"/>
                  </a:lnTo>
                  <a:lnTo>
                    <a:pt x="1241552" y="9245"/>
                  </a:lnTo>
                  <a:lnTo>
                    <a:pt x="1125601" y="4216"/>
                  </a:lnTo>
                  <a:lnTo>
                    <a:pt x="1002411" y="1079"/>
                  </a:lnTo>
                  <a:lnTo>
                    <a:pt x="873378" y="0"/>
                  </a:lnTo>
                  <a:close/>
                </a:path>
              </a:pathLst>
            </a:custGeom>
            <a:solidFill>
              <a:srgbClr val="A36C6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6334759" y="1480947"/>
            <a:ext cx="2169160" cy="1057275"/>
          </a:xfrm>
          <a:custGeom>
            <a:avLst/>
            <a:gdLst/>
            <a:ahLst/>
            <a:cxnLst/>
            <a:rect l="l" t="t" r="r" b="b"/>
            <a:pathLst>
              <a:path w="2169159" h="1057275">
                <a:moveTo>
                  <a:pt x="2029206" y="0"/>
                </a:moveTo>
                <a:lnTo>
                  <a:pt x="139826" y="0"/>
                </a:lnTo>
                <a:lnTo>
                  <a:pt x="85343" y="6223"/>
                </a:lnTo>
                <a:lnTo>
                  <a:pt x="40893" y="22987"/>
                </a:lnTo>
                <a:lnTo>
                  <a:pt x="11049" y="48005"/>
                </a:lnTo>
                <a:lnTo>
                  <a:pt x="0" y="78486"/>
                </a:lnTo>
                <a:lnTo>
                  <a:pt x="0" y="978788"/>
                </a:lnTo>
                <a:lnTo>
                  <a:pt x="11049" y="1009395"/>
                </a:lnTo>
                <a:lnTo>
                  <a:pt x="40893" y="1034288"/>
                </a:lnTo>
                <a:lnTo>
                  <a:pt x="85343" y="1051178"/>
                </a:lnTo>
                <a:lnTo>
                  <a:pt x="139826" y="1057275"/>
                </a:lnTo>
                <a:lnTo>
                  <a:pt x="2029206" y="1057275"/>
                </a:lnTo>
                <a:lnTo>
                  <a:pt x="2083689" y="1051178"/>
                </a:lnTo>
                <a:lnTo>
                  <a:pt x="2128139" y="1034288"/>
                </a:lnTo>
                <a:lnTo>
                  <a:pt x="2157984" y="1009395"/>
                </a:lnTo>
                <a:lnTo>
                  <a:pt x="2169033" y="978788"/>
                </a:lnTo>
                <a:lnTo>
                  <a:pt x="2169033" y="78486"/>
                </a:lnTo>
                <a:lnTo>
                  <a:pt x="2157984" y="48005"/>
                </a:lnTo>
                <a:lnTo>
                  <a:pt x="2128139" y="22987"/>
                </a:lnTo>
                <a:lnTo>
                  <a:pt x="2083689" y="6223"/>
                </a:lnTo>
                <a:lnTo>
                  <a:pt x="2029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-12700" y="0"/>
            <a:ext cx="9169400" cy="5153025"/>
            <a:chOff x="-12700" y="0"/>
            <a:chExt cx="9169400" cy="5153025"/>
          </a:xfrm>
        </p:grpSpPr>
        <p:sp>
          <p:nvSpPr>
            <p:cNvPr id="45" name="object 45"/>
            <p:cNvSpPr/>
            <p:nvPr/>
          </p:nvSpPr>
          <p:spPr>
            <a:xfrm>
              <a:off x="0" y="25"/>
              <a:ext cx="9144000" cy="1095375"/>
            </a:xfrm>
            <a:custGeom>
              <a:avLst/>
              <a:gdLst/>
              <a:ahLst/>
              <a:cxnLst/>
              <a:rect l="l" t="t" r="r" b="b"/>
              <a:pathLst>
                <a:path w="9144000" h="1095375">
                  <a:moveTo>
                    <a:pt x="0" y="1095095"/>
                  </a:moveTo>
                  <a:lnTo>
                    <a:pt x="9144000" y="109509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95095"/>
                  </a:lnTo>
                  <a:close/>
                </a:path>
              </a:pathLst>
            </a:custGeom>
            <a:solidFill>
              <a:srgbClr val="AC2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082420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25400"/>
                  </a:move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7C1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25"/>
              <a:ext cx="9144000" cy="1095375"/>
            </a:xfrm>
            <a:custGeom>
              <a:avLst/>
              <a:gdLst/>
              <a:ahLst/>
              <a:cxnLst/>
              <a:rect l="l" t="t" r="r" b="b"/>
              <a:pathLst>
                <a:path w="9144000" h="1095375">
                  <a:moveTo>
                    <a:pt x="9144000" y="0"/>
                  </a:moveTo>
                  <a:lnTo>
                    <a:pt x="0" y="0"/>
                  </a:lnTo>
                  <a:lnTo>
                    <a:pt x="0" y="1095095"/>
                  </a:lnTo>
                </a:path>
              </a:pathLst>
            </a:custGeom>
            <a:ln w="25399">
              <a:solidFill>
                <a:srgbClr val="7C17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82975" y="233171"/>
              <a:ext cx="5661025" cy="621665"/>
            </a:xfrm>
            <a:custGeom>
              <a:avLst/>
              <a:gdLst/>
              <a:ahLst/>
              <a:cxnLst/>
              <a:rect l="l" t="t" r="r" b="b"/>
              <a:pathLst>
                <a:path w="5661025" h="621665">
                  <a:moveTo>
                    <a:pt x="5661024" y="0"/>
                  </a:moveTo>
                  <a:lnTo>
                    <a:pt x="161798" y="0"/>
                  </a:lnTo>
                  <a:lnTo>
                    <a:pt x="98805" y="7238"/>
                  </a:lnTo>
                  <a:lnTo>
                    <a:pt x="47371" y="26669"/>
                  </a:lnTo>
                  <a:lnTo>
                    <a:pt x="12700" y="55625"/>
                  </a:lnTo>
                  <a:lnTo>
                    <a:pt x="0" y="90931"/>
                  </a:lnTo>
                  <a:lnTo>
                    <a:pt x="0" y="530605"/>
                  </a:lnTo>
                  <a:lnTo>
                    <a:pt x="12700" y="566038"/>
                  </a:lnTo>
                  <a:lnTo>
                    <a:pt x="47371" y="594867"/>
                  </a:lnTo>
                  <a:lnTo>
                    <a:pt x="98805" y="614426"/>
                  </a:lnTo>
                  <a:lnTo>
                    <a:pt x="161798" y="621538"/>
                  </a:lnTo>
                  <a:lnTo>
                    <a:pt x="5661024" y="621538"/>
                  </a:lnTo>
                  <a:lnTo>
                    <a:pt x="5661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7852" y="57042"/>
              <a:ext cx="2443861" cy="50827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658361" y="1546986"/>
            <a:ext cx="1655445" cy="4889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000" spc="-25" dirty="0">
                <a:latin typeface="Trebuchet MS"/>
                <a:cs typeface="Trebuchet MS"/>
              </a:rPr>
              <a:t>Perempuan usia </a:t>
            </a:r>
            <a:r>
              <a:rPr sz="1000" b="1" spc="-10" dirty="0">
                <a:latin typeface="Arial"/>
                <a:cs typeface="Arial"/>
              </a:rPr>
              <a:t>10-14 </a:t>
            </a:r>
            <a:r>
              <a:rPr sz="1000" b="1" spc="-5" dirty="0">
                <a:latin typeface="Arial"/>
                <a:cs typeface="Arial"/>
              </a:rPr>
              <a:t>tahun  </a:t>
            </a:r>
            <a:r>
              <a:rPr sz="1000" spc="-30" dirty="0">
                <a:latin typeface="Trebuchet MS"/>
                <a:cs typeface="Trebuchet MS"/>
              </a:rPr>
              <a:t>beresiko </a:t>
            </a:r>
            <a:r>
              <a:rPr sz="1000" b="1" spc="-20" dirty="0">
                <a:latin typeface="Arial"/>
                <a:cs typeface="Arial"/>
              </a:rPr>
              <a:t>5X </a:t>
            </a:r>
            <a:r>
              <a:rPr sz="1000" b="1" spc="-15" dirty="0">
                <a:latin typeface="Arial"/>
                <a:cs typeface="Arial"/>
              </a:rPr>
              <a:t>lebih </a:t>
            </a:r>
            <a:r>
              <a:rPr sz="1000" b="1" spc="-35" dirty="0">
                <a:latin typeface="Arial"/>
                <a:cs typeface="Arial"/>
              </a:rPr>
              <a:t>besar  </a:t>
            </a:r>
            <a:r>
              <a:rPr sz="1000" spc="-5" dirty="0">
                <a:latin typeface="Trebuchet MS"/>
                <a:cs typeface="Trebuchet MS"/>
              </a:rPr>
              <a:t>meninggal </a:t>
            </a:r>
            <a:r>
              <a:rPr sz="1000" spc="-25" dirty="0">
                <a:latin typeface="Trebuchet MS"/>
                <a:cs typeface="Trebuchet MS"/>
              </a:rPr>
              <a:t>saat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persalinan.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61835" y="1540891"/>
            <a:ext cx="1850389" cy="643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000" spc="-30" dirty="0">
                <a:latin typeface="Trebuchet MS"/>
                <a:cs typeface="Trebuchet MS"/>
              </a:rPr>
              <a:t>Berkontribusi </a:t>
            </a:r>
            <a:r>
              <a:rPr sz="1000" spc="-20" dirty="0">
                <a:latin typeface="Trebuchet MS"/>
                <a:cs typeface="Trebuchet MS"/>
              </a:rPr>
              <a:t>meningkatkan  </a:t>
            </a:r>
            <a:r>
              <a:rPr sz="1000" dirty="0">
                <a:latin typeface="Trebuchet MS"/>
                <a:cs typeface="Trebuchet MS"/>
              </a:rPr>
              <a:t>angka </a:t>
            </a:r>
            <a:r>
              <a:rPr sz="1000" spc="-30" dirty="0">
                <a:latin typeface="Trebuchet MS"/>
                <a:cs typeface="Trebuchet MS"/>
              </a:rPr>
              <a:t>kematian </a:t>
            </a:r>
            <a:r>
              <a:rPr sz="1000" spc="-5" dirty="0">
                <a:latin typeface="Trebuchet MS"/>
                <a:cs typeface="Trebuchet MS"/>
              </a:rPr>
              <a:t>ibu </a:t>
            </a:r>
            <a:r>
              <a:rPr sz="1000" spc="-10" dirty="0">
                <a:latin typeface="Trebuchet MS"/>
                <a:cs typeface="Trebuchet MS"/>
              </a:rPr>
              <a:t>dan </a:t>
            </a:r>
            <a:r>
              <a:rPr sz="1000" spc="-35" dirty="0">
                <a:latin typeface="Trebuchet MS"/>
                <a:cs typeface="Trebuchet MS"/>
              </a:rPr>
              <a:t>bayi  </a:t>
            </a:r>
            <a:r>
              <a:rPr sz="1000" spc="-25" dirty="0">
                <a:latin typeface="Trebuchet MS"/>
                <a:cs typeface="Trebuchet MS"/>
              </a:rPr>
              <a:t>akibat kehamilan </a:t>
            </a:r>
            <a:r>
              <a:rPr sz="1000" spc="-10" dirty="0">
                <a:latin typeface="Trebuchet MS"/>
                <a:cs typeface="Trebuchet MS"/>
              </a:rPr>
              <a:t>dan </a:t>
            </a:r>
            <a:r>
              <a:rPr sz="1000" spc="-30" dirty="0">
                <a:latin typeface="Trebuchet MS"/>
                <a:cs typeface="Trebuchet MS"/>
              </a:rPr>
              <a:t>persalinan  </a:t>
            </a:r>
            <a:r>
              <a:rPr sz="1000" spc="-45" dirty="0">
                <a:latin typeface="Trebuchet MS"/>
                <a:cs typeface="Trebuchet MS"/>
              </a:rPr>
              <a:t>dini.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270500" y="1175003"/>
            <a:ext cx="3646170" cy="2387600"/>
            <a:chOff x="5270500" y="1175003"/>
            <a:chExt cx="3646170" cy="2387600"/>
          </a:xfrm>
        </p:grpSpPr>
        <p:sp>
          <p:nvSpPr>
            <p:cNvPr id="53" name="object 53"/>
            <p:cNvSpPr/>
            <p:nvPr/>
          </p:nvSpPr>
          <p:spPr>
            <a:xfrm>
              <a:off x="5405628" y="1194815"/>
              <a:ext cx="1266444" cy="2667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6192" y="1175003"/>
              <a:ext cx="946403" cy="3520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52618" y="1218653"/>
              <a:ext cx="1172578" cy="1722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52618" y="1218653"/>
              <a:ext cx="1172845" cy="172720"/>
            </a:xfrm>
            <a:custGeom>
              <a:avLst/>
              <a:gdLst/>
              <a:ahLst/>
              <a:cxnLst/>
              <a:rect l="l" t="t" r="r" b="b"/>
              <a:pathLst>
                <a:path w="1172845" h="172719">
                  <a:moveTo>
                    <a:pt x="0" y="172250"/>
                  </a:moveTo>
                  <a:lnTo>
                    <a:pt x="1172578" y="172250"/>
                  </a:lnTo>
                  <a:lnTo>
                    <a:pt x="1172578" y="0"/>
                  </a:lnTo>
                  <a:lnTo>
                    <a:pt x="0" y="0"/>
                  </a:lnTo>
                  <a:lnTo>
                    <a:pt x="0" y="172250"/>
                  </a:lnTo>
                  <a:close/>
                </a:path>
              </a:pathLst>
            </a:custGeom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70500" y="1854161"/>
              <a:ext cx="1486407" cy="6853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32877" y="3001899"/>
              <a:ext cx="1188720" cy="417830"/>
            </a:xfrm>
            <a:custGeom>
              <a:avLst/>
              <a:gdLst/>
              <a:ahLst/>
              <a:cxnLst/>
              <a:rect l="l" t="t" r="r" b="b"/>
              <a:pathLst>
                <a:path w="1188720" h="417829">
                  <a:moveTo>
                    <a:pt x="617220" y="0"/>
                  </a:moveTo>
                  <a:lnTo>
                    <a:pt x="310896" y="86740"/>
                  </a:lnTo>
                  <a:lnTo>
                    <a:pt x="98932" y="147065"/>
                  </a:lnTo>
                  <a:lnTo>
                    <a:pt x="0" y="176021"/>
                  </a:lnTo>
                  <a:lnTo>
                    <a:pt x="629793" y="417449"/>
                  </a:lnTo>
                  <a:lnTo>
                    <a:pt x="1188720" y="262127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2141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20176" y="3170681"/>
              <a:ext cx="396240" cy="391795"/>
            </a:xfrm>
            <a:custGeom>
              <a:avLst/>
              <a:gdLst/>
              <a:ahLst/>
              <a:cxnLst/>
              <a:rect l="l" t="t" r="r" b="b"/>
              <a:pathLst>
                <a:path w="396240" h="391795">
                  <a:moveTo>
                    <a:pt x="18160" y="0"/>
                  </a:moveTo>
                  <a:lnTo>
                    <a:pt x="7112" y="254"/>
                  </a:lnTo>
                  <a:lnTo>
                    <a:pt x="0" y="1269"/>
                  </a:lnTo>
                  <a:lnTo>
                    <a:pt x="25400" y="13335"/>
                  </a:lnTo>
                  <a:lnTo>
                    <a:pt x="29972" y="14986"/>
                  </a:lnTo>
                  <a:lnTo>
                    <a:pt x="37719" y="20193"/>
                  </a:lnTo>
                  <a:lnTo>
                    <a:pt x="40258" y="23368"/>
                  </a:lnTo>
                  <a:lnTo>
                    <a:pt x="33781" y="25781"/>
                  </a:lnTo>
                  <a:lnTo>
                    <a:pt x="26797" y="31623"/>
                  </a:lnTo>
                  <a:lnTo>
                    <a:pt x="24256" y="38607"/>
                  </a:lnTo>
                  <a:lnTo>
                    <a:pt x="26797" y="45719"/>
                  </a:lnTo>
                  <a:lnTo>
                    <a:pt x="33781" y="51435"/>
                  </a:lnTo>
                  <a:lnTo>
                    <a:pt x="44069" y="55372"/>
                  </a:lnTo>
                  <a:lnTo>
                    <a:pt x="56642" y="56768"/>
                  </a:lnTo>
                  <a:lnTo>
                    <a:pt x="59181" y="76454"/>
                  </a:lnTo>
                  <a:lnTo>
                    <a:pt x="57530" y="76581"/>
                  </a:lnTo>
                  <a:lnTo>
                    <a:pt x="52577" y="84836"/>
                  </a:lnTo>
                  <a:lnTo>
                    <a:pt x="50165" y="99060"/>
                  </a:lnTo>
                  <a:lnTo>
                    <a:pt x="51562" y="125856"/>
                  </a:lnTo>
                  <a:lnTo>
                    <a:pt x="71881" y="197104"/>
                  </a:lnTo>
                  <a:lnTo>
                    <a:pt x="101346" y="251587"/>
                  </a:lnTo>
                  <a:lnTo>
                    <a:pt x="131572" y="283844"/>
                  </a:lnTo>
                  <a:lnTo>
                    <a:pt x="144906" y="298576"/>
                  </a:lnTo>
                  <a:lnTo>
                    <a:pt x="152019" y="314451"/>
                  </a:lnTo>
                  <a:lnTo>
                    <a:pt x="157606" y="330835"/>
                  </a:lnTo>
                  <a:lnTo>
                    <a:pt x="166750" y="347218"/>
                  </a:lnTo>
                  <a:lnTo>
                    <a:pt x="189356" y="361442"/>
                  </a:lnTo>
                  <a:lnTo>
                    <a:pt x="228346" y="376301"/>
                  </a:lnTo>
                  <a:lnTo>
                    <a:pt x="269621" y="387858"/>
                  </a:lnTo>
                  <a:lnTo>
                    <a:pt x="299212" y="391668"/>
                  </a:lnTo>
                  <a:lnTo>
                    <a:pt x="322579" y="388747"/>
                  </a:lnTo>
                  <a:lnTo>
                    <a:pt x="350520" y="383413"/>
                  </a:lnTo>
                  <a:lnTo>
                    <a:pt x="377063" y="377317"/>
                  </a:lnTo>
                  <a:lnTo>
                    <a:pt x="395985" y="371856"/>
                  </a:lnTo>
                  <a:lnTo>
                    <a:pt x="334009" y="343788"/>
                  </a:lnTo>
                  <a:lnTo>
                    <a:pt x="284479" y="271780"/>
                  </a:lnTo>
                  <a:lnTo>
                    <a:pt x="264922" y="246253"/>
                  </a:lnTo>
                  <a:lnTo>
                    <a:pt x="239522" y="227330"/>
                  </a:lnTo>
                  <a:lnTo>
                    <a:pt x="198754" y="203707"/>
                  </a:lnTo>
                  <a:lnTo>
                    <a:pt x="169672" y="179578"/>
                  </a:lnTo>
                  <a:lnTo>
                    <a:pt x="148971" y="156210"/>
                  </a:lnTo>
                  <a:lnTo>
                    <a:pt x="119760" y="115824"/>
                  </a:lnTo>
                  <a:lnTo>
                    <a:pt x="106806" y="98932"/>
                  </a:lnTo>
                  <a:lnTo>
                    <a:pt x="94742" y="86360"/>
                  </a:lnTo>
                  <a:lnTo>
                    <a:pt x="83820" y="79882"/>
                  </a:lnTo>
                  <a:lnTo>
                    <a:pt x="79248" y="78612"/>
                  </a:lnTo>
                  <a:lnTo>
                    <a:pt x="77216" y="55244"/>
                  </a:lnTo>
                  <a:lnTo>
                    <a:pt x="76326" y="52705"/>
                  </a:lnTo>
                  <a:lnTo>
                    <a:pt x="79375" y="51435"/>
                  </a:lnTo>
                  <a:lnTo>
                    <a:pt x="86359" y="45719"/>
                  </a:lnTo>
                  <a:lnTo>
                    <a:pt x="88900" y="38607"/>
                  </a:lnTo>
                  <a:lnTo>
                    <a:pt x="86359" y="31623"/>
                  </a:lnTo>
                  <a:lnTo>
                    <a:pt x="79375" y="25781"/>
                  </a:lnTo>
                  <a:lnTo>
                    <a:pt x="69088" y="21970"/>
                  </a:lnTo>
                  <a:lnTo>
                    <a:pt x="62865" y="21209"/>
                  </a:lnTo>
                  <a:lnTo>
                    <a:pt x="57784" y="13588"/>
                  </a:lnTo>
                  <a:lnTo>
                    <a:pt x="41782" y="3301"/>
                  </a:lnTo>
                  <a:lnTo>
                    <a:pt x="30479" y="888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FD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13420" y="3114166"/>
              <a:ext cx="560070" cy="229870"/>
            </a:xfrm>
            <a:custGeom>
              <a:avLst/>
              <a:gdLst/>
              <a:ahLst/>
              <a:cxnLst/>
              <a:rect l="l" t="t" r="r" b="b"/>
              <a:pathLst>
                <a:path w="560070" h="229870">
                  <a:moveTo>
                    <a:pt x="303656" y="0"/>
                  </a:moveTo>
                  <a:lnTo>
                    <a:pt x="205739" y="2920"/>
                  </a:lnTo>
                  <a:lnTo>
                    <a:pt x="137286" y="15620"/>
                  </a:lnTo>
                  <a:lnTo>
                    <a:pt x="83947" y="36321"/>
                  </a:lnTo>
                  <a:lnTo>
                    <a:pt x="44196" y="78358"/>
                  </a:lnTo>
                  <a:lnTo>
                    <a:pt x="17652" y="122681"/>
                  </a:lnTo>
                  <a:lnTo>
                    <a:pt x="0" y="165100"/>
                  </a:lnTo>
                  <a:lnTo>
                    <a:pt x="22605" y="137159"/>
                  </a:lnTo>
                  <a:lnTo>
                    <a:pt x="53467" y="122808"/>
                  </a:lnTo>
                  <a:lnTo>
                    <a:pt x="113537" y="117475"/>
                  </a:lnTo>
                  <a:lnTo>
                    <a:pt x="223647" y="116458"/>
                  </a:lnTo>
                  <a:lnTo>
                    <a:pt x="396112" y="133984"/>
                  </a:lnTo>
                  <a:lnTo>
                    <a:pt x="498475" y="172846"/>
                  </a:lnTo>
                  <a:lnTo>
                    <a:pt x="547497" y="211835"/>
                  </a:lnTo>
                  <a:lnTo>
                    <a:pt x="560070" y="229615"/>
                  </a:lnTo>
                  <a:lnTo>
                    <a:pt x="553465" y="161416"/>
                  </a:lnTo>
                  <a:lnTo>
                    <a:pt x="539114" y="113283"/>
                  </a:lnTo>
                  <a:lnTo>
                    <a:pt x="507619" y="66166"/>
                  </a:lnTo>
                  <a:lnTo>
                    <a:pt x="471550" y="27685"/>
                  </a:lnTo>
                  <a:lnTo>
                    <a:pt x="391413" y="4571"/>
                  </a:lnTo>
                  <a:lnTo>
                    <a:pt x="303656" y="0"/>
                  </a:lnTo>
                  <a:close/>
                </a:path>
              </a:pathLst>
            </a:custGeom>
            <a:solidFill>
              <a:srgbClr val="2F5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13420" y="3213227"/>
              <a:ext cx="560070" cy="229870"/>
            </a:xfrm>
            <a:custGeom>
              <a:avLst/>
              <a:gdLst/>
              <a:ahLst/>
              <a:cxnLst/>
              <a:rect l="l" t="t" r="r" b="b"/>
              <a:pathLst>
                <a:path w="560070" h="229870">
                  <a:moveTo>
                    <a:pt x="238759" y="0"/>
                  </a:moveTo>
                  <a:lnTo>
                    <a:pt x="167894" y="7366"/>
                  </a:lnTo>
                  <a:lnTo>
                    <a:pt x="90043" y="27178"/>
                  </a:lnTo>
                  <a:lnTo>
                    <a:pt x="5079" y="61087"/>
                  </a:lnTo>
                  <a:lnTo>
                    <a:pt x="0" y="66040"/>
                  </a:lnTo>
                  <a:lnTo>
                    <a:pt x="45974" y="183642"/>
                  </a:lnTo>
                  <a:lnTo>
                    <a:pt x="119633" y="229616"/>
                  </a:lnTo>
                  <a:lnTo>
                    <a:pt x="273557" y="209804"/>
                  </a:lnTo>
                  <a:lnTo>
                    <a:pt x="560070" y="130556"/>
                  </a:lnTo>
                  <a:lnTo>
                    <a:pt x="531495" y="105791"/>
                  </a:lnTo>
                  <a:lnTo>
                    <a:pt x="457834" y="54737"/>
                  </a:lnTo>
                  <a:lnTo>
                    <a:pt x="360806" y="14350"/>
                  </a:lnTo>
                  <a:lnTo>
                    <a:pt x="238759" y="0"/>
                  </a:lnTo>
                  <a:close/>
                </a:path>
              </a:pathLst>
            </a:custGeom>
            <a:solidFill>
              <a:srgbClr val="1D3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756405" y="2646933"/>
            <a:ext cx="732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11470" y="2870961"/>
            <a:ext cx="1744345" cy="4889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000" spc="-20" dirty="0">
                <a:latin typeface="Trebuchet MS"/>
                <a:cs typeface="Trebuchet MS"/>
              </a:rPr>
              <a:t>anak perempuan Indonesia  </a:t>
            </a:r>
            <a:r>
              <a:rPr sz="1000" spc="-15" dirty="0">
                <a:latin typeface="Trebuchet MS"/>
                <a:cs typeface="Trebuchet MS"/>
              </a:rPr>
              <a:t>mengakhiri pendidikan </a:t>
            </a:r>
            <a:r>
              <a:rPr sz="1000" spc="-30" dirty="0">
                <a:latin typeface="Trebuchet MS"/>
                <a:cs typeface="Trebuchet MS"/>
              </a:rPr>
              <a:t>mereka  setelah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menikah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18940" y="2903600"/>
            <a:ext cx="8782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35" dirty="0">
                <a:latin typeface="Arial"/>
                <a:cs typeface="Arial"/>
              </a:rPr>
              <a:t>85%</a:t>
            </a:r>
            <a:endParaRPr sz="3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90873" y="3934155"/>
            <a:ext cx="1408430" cy="4883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000" b="1" spc="-10" dirty="0">
                <a:latin typeface="Arial"/>
                <a:cs typeface="Arial"/>
              </a:rPr>
              <a:t>41% </a:t>
            </a:r>
            <a:r>
              <a:rPr sz="1000" spc="-30" dirty="0">
                <a:latin typeface="Trebuchet MS"/>
                <a:cs typeface="Trebuchet MS"/>
              </a:rPr>
              <a:t>kekerasan </a:t>
            </a:r>
            <a:r>
              <a:rPr sz="1000" spc="-25" dirty="0">
                <a:latin typeface="Trebuchet MS"/>
                <a:cs typeface="Trebuchet MS"/>
              </a:rPr>
              <a:t>dalam  </a:t>
            </a:r>
            <a:r>
              <a:rPr sz="1000" spc="-30" dirty="0">
                <a:latin typeface="Trebuchet MS"/>
                <a:cs typeface="Trebuchet MS"/>
              </a:rPr>
              <a:t>keluarga </a:t>
            </a:r>
            <a:r>
              <a:rPr sz="1000" spc="-5" dirty="0">
                <a:latin typeface="Trebuchet MS"/>
                <a:cs typeface="Trebuchet MS"/>
              </a:rPr>
              <a:t>dianggap </a:t>
            </a:r>
            <a:r>
              <a:rPr sz="1000" spc="-40" dirty="0">
                <a:latin typeface="Trebuchet MS"/>
                <a:cs typeface="Trebuchet MS"/>
              </a:rPr>
              <a:t>wajar  </a:t>
            </a:r>
            <a:r>
              <a:rPr sz="1000" spc="-15" dirty="0">
                <a:latin typeface="Trebuchet MS"/>
                <a:cs typeface="Trebuchet MS"/>
              </a:rPr>
              <a:t>oleh pihak</a:t>
            </a:r>
            <a:r>
              <a:rPr sz="1000" spc="1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perempuan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3766820" y="226568"/>
            <a:ext cx="3207385" cy="6419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765" marR="5080" indent="-12700">
              <a:lnSpc>
                <a:spcPct val="102000"/>
              </a:lnSpc>
              <a:spcBef>
                <a:spcPts val="55"/>
              </a:spcBef>
            </a:pPr>
            <a:r>
              <a:rPr sz="2000" b="1" spc="-20" dirty="0">
                <a:solidFill>
                  <a:srgbClr val="390F04"/>
                </a:solidFill>
                <a:latin typeface="Verdana"/>
                <a:cs typeface="Verdana"/>
              </a:rPr>
              <a:t>Dampak Buruk  </a:t>
            </a:r>
            <a:r>
              <a:rPr sz="2000" b="1" dirty="0">
                <a:solidFill>
                  <a:srgbClr val="390F04"/>
                </a:solidFill>
                <a:latin typeface="Verdana"/>
                <a:cs typeface="Verdana"/>
              </a:rPr>
              <a:t>Perkawinan </a:t>
            </a:r>
            <a:r>
              <a:rPr sz="2000" b="1" spc="-35" dirty="0">
                <a:solidFill>
                  <a:srgbClr val="390F04"/>
                </a:solidFill>
                <a:latin typeface="Verdana"/>
                <a:cs typeface="Verdana"/>
              </a:rPr>
              <a:t>Usia</a:t>
            </a:r>
            <a:r>
              <a:rPr sz="2000" b="1" spc="-385" dirty="0">
                <a:solidFill>
                  <a:srgbClr val="390F04"/>
                </a:solidFill>
                <a:latin typeface="Verdana"/>
                <a:cs typeface="Verdana"/>
              </a:rPr>
              <a:t> </a:t>
            </a:r>
            <a:r>
              <a:rPr sz="2000" b="1" spc="55" dirty="0">
                <a:solidFill>
                  <a:srgbClr val="390F04"/>
                </a:solidFill>
                <a:latin typeface="Verdana"/>
                <a:cs typeface="Verdana"/>
              </a:rPr>
              <a:t>Anak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41367" y="891031"/>
            <a:ext cx="227965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5" dirty="0">
                <a:solidFill>
                  <a:srgbClr val="FFFFFF"/>
                </a:solidFill>
                <a:latin typeface="Arial"/>
                <a:cs typeface="Arial"/>
              </a:rPr>
              <a:t>Resiko 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Bagi</a:t>
            </a:r>
            <a:r>
              <a:rPr sz="115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FFFFFF"/>
                </a:solidFill>
                <a:latin typeface="Arial"/>
                <a:cs typeface="Arial"/>
              </a:rPr>
              <a:t>Perempuan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123950">
              <a:lnSpc>
                <a:spcPct val="100000"/>
              </a:lnSpc>
            </a:pP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Kesehatan: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02402" y="3685794"/>
            <a:ext cx="675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Psikologis: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36511" y="3933545"/>
            <a:ext cx="1786889" cy="4889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76860" algn="r">
              <a:lnSpc>
                <a:spcPct val="102099"/>
              </a:lnSpc>
              <a:spcBef>
                <a:spcPts val="70"/>
              </a:spcBef>
            </a:pPr>
            <a:r>
              <a:rPr sz="1000" spc="-35" dirty="0">
                <a:latin typeface="Trebuchet MS"/>
                <a:cs typeface="Trebuchet MS"/>
              </a:rPr>
              <a:t>Beresiko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tinggi</a:t>
            </a:r>
            <a:r>
              <a:rPr sz="1000" spc="1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mengalami 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depresi, </a:t>
            </a:r>
            <a:r>
              <a:rPr sz="1000" spc="-30" dirty="0">
                <a:latin typeface="Trebuchet MS"/>
                <a:cs typeface="Trebuchet MS"/>
              </a:rPr>
              <a:t>kekerasan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fisik,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seksual, 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psikologis,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serta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isolasi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sosial.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59019" y="4036771"/>
            <a:ext cx="1288669" cy="7941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50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39837"/>
            <a:ext cx="9144000" cy="3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"/>
            <a:ext cx="9144000" cy="5140325"/>
          </a:xfrm>
          <a:custGeom>
            <a:avLst/>
            <a:gdLst/>
            <a:ahLst/>
            <a:cxnLst/>
            <a:rect l="l" t="t" r="r" b="b"/>
            <a:pathLst>
              <a:path w="9144000" h="5140325">
                <a:moveTo>
                  <a:pt x="0" y="5139817"/>
                </a:moveTo>
                <a:lnTo>
                  <a:pt x="9144000" y="5139817"/>
                </a:lnTo>
                <a:lnTo>
                  <a:pt x="9144000" y="0"/>
                </a:lnTo>
                <a:lnTo>
                  <a:pt x="0" y="0"/>
                </a:lnTo>
                <a:lnTo>
                  <a:pt x="0" y="513981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398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DF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19050" y="0"/>
            <a:ext cx="9182100" cy="5178425"/>
            <a:chOff x="-19050" y="0"/>
            <a:chExt cx="9182100" cy="5178425"/>
          </a:xfrm>
        </p:grpSpPr>
        <p:sp>
          <p:nvSpPr>
            <p:cNvPr id="6" name="object 6"/>
            <p:cNvSpPr/>
            <p:nvPr/>
          </p:nvSpPr>
          <p:spPr>
            <a:xfrm>
              <a:off x="0" y="19"/>
              <a:ext cx="9144000" cy="5140325"/>
            </a:xfrm>
            <a:custGeom>
              <a:avLst/>
              <a:gdLst/>
              <a:ahLst/>
              <a:cxnLst/>
              <a:rect l="l" t="t" r="r" b="b"/>
              <a:pathLst>
                <a:path w="9144000" h="5140325">
                  <a:moveTo>
                    <a:pt x="9144000" y="0"/>
                  </a:moveTo>
                  <a:lnTo>
                    <a:pt x="0" y="0"/>
                  </a:lnTo>
                  <a:lnTo>
                    <a:pt x="0" y="5139817"/>
                  </a:lnTo>
                </a:path>
              </a:pathLst>
            </a:custGeom>
            <a:ln w="38100">
              <a:solidFill>
                <a:srgbClr val="FDF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9"/>
              <a:ext cx="17145" cy="5140325"/>
            </a:xfrm>
            <a:custGeom>
              <a:avLst/>
              <a:gdLst/>
              <a:ahLst/>
              <a:cxnLst/>
              <a:rect l="l" t="t" r="r" b="b"/>
              <a:pathLst>
                <a:path w="17145" h="5140325">
                  <a:moveTo>
                    <a:pt x="16587" y="0"/>
                  </a:moveTo>
                  <a:lnTo>
                    <a:pt x="0" y="0"/>
                  </a:lnTo>
                  <a:lnTo>
                    <a:pt x="0" y="5139817"/>
                  </a:lnTo>
                  <a:lnTo>
                    <a:pt x="16587" y="5139817"/>
                  </a:lnTo>
                  <a:lnTo>
                    <a:pt x="16587" y="0"/>
                  </a:lnTo>
                  <a:close/>
                </a:path>
              </a:pathLst>
            </a:custGeom>
            <a:solidFill>
              <a:srgbClr val="DB9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821959"/>
              <a:ext cx="16587" cy="23178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767" y="1456944"/>
              <a:ext cx="2777744" cy="15039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68897" y="1639087"/>
              <a:ext cx="2796158" cy="1196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5"/>
              <a:ext cx="17145" cy="1095375"/>
            </a:xfrm>
            <a:custGeom>
              <a:avLst/>
              <a:gdLst/>
              <a:ahLst/>
              <a:cxnLst/>
              <a:rect l="l" t="t" r="r" b="b"/>
              <a:pathLst>
                <a:path w="17145" h="1095375">
                  <a:moveTo>
                    <a:pt x="16609" y="0"/>
                  </a:moveTo>
                  <a:lnTo>
                    <a:pt x="0" y="0"/>
                  </a:lnTo>
                  <a:lnTo>
                    <a:pt x="0" y="1095095"/>
                  </a:lnTo>
                  <a:lnTo>
                    <a:pt x="16609" y="1095095"/>
                  </a:lnTo>
                  <a:lnTo>
                    <a:pt x="16609" y="0"/>
                  </a:lnTo>
                  <a:close/>
                </a:path>
              </a:pathLst>
            </a:custGeom>
            <a:solidFill>
              <a:srgbClr val="C05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3235"/>
              <a:ext cx="17145" cy="621665"/>
            </a:xfrm>
            <a:custGeom>
              <a:avLst/>
              <a:gdLst/>
              <a:ahLst/>
              <a:cxnLst/>
              <a:rect l="l" t="t" r="r" b="b"/>
              <a:pathLst>
                <a:path w="17145" h="621665">
                  <a:moveTo>
                    <a:pt x="16603" y="0"/>
                  </a:moveTo>
                  <a:lnTo>
                    <a:pt x="0" y="0"/>
                  </a:lnTo>
                  <a:lnTo>
                    <a:pt x="0" y="621474"/>
                  </a:lnTo>
                  <a:lnTo>
                    <a:pt x="16603" y="621474"/>
                  </a:lnTo>
                  <a:lnTo>
                    <a:pt x="16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2727" y="405383"/>
              <a:ext cx="6574535" cy="5257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9717" y="429894"/>
              <a:ext cx="6480809" cy="4357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9717" y="429894"/>
              <a:ext cx="6480810" cy="436245"/>
            </a:xfrm>
            <a:custGeom>
              <a:avLst/>
              <a:gdLst/>
              <a:ahLst/>
              <a:cxnLst/>
              <a:rect l="l" t="t" r="r" b="b"/>
              <a:pathLst>
                <a:path w="6480809" h="436244">
                  <a:moveTo>
                    <a:pt x="0" y="410082"/>
                  </a:moveTo>
                  <a:lnTo>
                    <a:pt x="0" y="94487"/>
                  </a:lnTo>
                  <a:lnTo>
                    <a:pt x="15747" y="57784"/>
                  </a:lnTo>
                  <a:lnTo>
                    <a:pt x="58673" y="27685"/>
                  </a:lnTo>
                  <a:lnTo>
                    <a:pt x="122428" y="7365"/>
                  </a:lnTo>
                  <a:lnTo>
                    <a:pt x="200406" y="0"/>
                  </a:lnTo>
                  <a:lnTo>
                    <a:pt x="6280531" y="0"/>
                  </a:lnTo>
                  <a:lnTo>
                    <a:pt x="6358508" y="7365"/>
                  </a:lnTo>
                  <a:lnTo>
                    <a:pt x="6422135" y="27685"/>
                  </a:lnTo>
                  <a:lnTo>
                    <a:pt x="6465061" y="57784"/>
                  </a:lnTo>
                  <a:lnTo>
                    <a:pt x="6480809" y="94487"/>
                  </a:lnTo>
                  <a:lnTo>
                    <a:pt x="6480809" y="435737"/>
                  </a:lnTo>
                </a:path>
              </a:pathLst>
            </a:custGeom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71143"/>
              <a:ext cx="9144000" cy="955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631" y="795655"/>
              <a:ext cx="9127368" cy="8611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631" y="795655"/>
              <a:ext cx="9127490" cy="861694"/>
            </a:xfrm>
            <a:custGeom>
              <a:avLst/>
              <a:gdLst/>
              <a:ahLst/>
              <a:cxnLst/>
              <a:rect l="l" t="t" r="r" b="b"/>
              <a:pathLst>
                <a:path w="9127490" h="861694">
                  <a:moveTo>
                    <a:pt x="0" y="861187"/>
                  </a:moveTo>
                  <a:lnTo>
                    <a:pt x="9127368" y="861187"/>
                  </a:lnTo>
                </a:path>
                <a:path w="9127490" h="861694">
                  <a:moveTo>
                    <a:pt x="9127368" y="0"/>
                  </a:moveTo>
                  <a:lnTo>
                    <a:pt x="0" y="0"/>
                  </a:lnTo>
                  <a:lnTo>
                    <a:pt x="0" y="861187"/>
                  </a:lnTo>
                </a:path>
              </a:pathLst>
            </a:custGeom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77314" y="938529"/>
            <a:ext cx="1362710" cy="70756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70"/>
              </a:spcBef>
            </a:pPr>
            <a:r>
              <a:rPr sz="1100" b="1" spc="-10" dirty="0">
                <a:solidFill>
                  <a:srgbClr val="FFFFFF"/>
                </a:solidFill>
              </a:rPr>
              <a:t>40% 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beresiko  melahirkan </a:t>
            </a:r>
            <a:r>
              <a:rPr sz="1100" b="1" spc="-20" dirty="0" err="1">
                <a:solidFill>
                  <a:srgbClr val="FFFFFF"/>
                </a:solidFill>
                <a:latin typeface="Trebuchet MS"/>
                <a:cs typeface="Trebuchet MS"/>
              </a:rPr>
              <a:t>anak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lang="id-ID" sz="2400" b="1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Stunting</a:t>
            </a:r>
            <a:endParaRPr lang="id-ID" sz="2400" b="1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2983" y="950467"/>
            <a:ext cx="1325245" cy="4889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Beresiko </a:t>
            </a: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tinggi 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melahirkan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anak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secara  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prematur.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46417" y="928878"/>
            <a:ext cx="1360805" cy="4946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Resiko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kematian bayi 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2X 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lipat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sebelum</a:t>
            </a:r>
            <a:r>
              <a:rPr sz="1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usia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tahun.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44879" y="1851660"/>
            <a:ext cx="7417561" cy="2880330"/>
            <a:chOff x="944880" y="1851660"/>
            <a:chExt cx="6835140" cy="2715895"/>
          </a:xfrm>
        </p:grpSpPr>
        <p:sp>
          <p:nvSpPr>
            <p:cNvPr id="23" name="object 23"/>
            <p:cNvSpPr/>
            <p:nvPr/>
          </p:nvSpPr>
          <p:spPr>
            <a:xfrm>
              <a:off x="1921763" y="1851660"/>
              <a:ext cx="5346192" cy="20878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885188" y="3479292"/>
              <a:ext cx="5411723" cy="510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44880" y="3087624"/>
              <a:ext cx="1802892" cy="5989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240024" y="3061716"/>
              <a:ext cx="4539996" cy="5974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44880" y="3968495"/>
              <a:ext cx="1802892" cy="5989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240024" y="3965448"/>
              <a:ext cx="4419600" cy="5974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26616" y="3313683"/>
            <a:ext cx="1417396" cy="35432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100" spc="-15" dirty="0">
                <a:solidFill>
                  <a:srgbClr val="390F04"/>
                </a:solidFill>
                <a:latin typeface="Verdana"/>
                <a:cs typeface="Verdana"/>
              </a:rPr>
              <a:t>Dampak </a:t>
            </a:r>
            <a:r>
              <a:rPr sz="1100" spc="15" dirty="0">
                <a:solidFill>
                  <a:srgbClr val="390F04"/>
                </a:solidFill>
                <a:latin typeface="Verdana"/>
                <a:cs typeface="Verdana"/>
              </a:rPr>
              <a:t>Pada  </a:t>
            </a:r>
            <a:r>
              <a:rPr sz="1100" spc="-20" dirty="0">
                <a:solidFill>
                  <a:srgbClr val="390F04"/>
                </a:solidFill>
                <a:latin typeface="Verdana"/>
                <a:cs typeface="Verdana"/>
              </a:rPr>
              <a:t>Masyarakat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9942" y="3288792"/>
            <a:ext cx="3418331" cy="37401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Siklus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ketidaksetaraan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gender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siklus kemiskinan 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berkelanjutan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1200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masyarakat.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3200" y="4181442"/>
            <a:ext cx="1188560" cy="43082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pc="-15" dirty="0">
                <a:solidFill>
                  <a:srgbClr val="390F04"/>
                </a:solidFill>
                <a:latin typeface="Verdana"/>
                <a:cs typeface="Verdana"/>
              </a:rPr>
              <a:t>Dampak  </a:t>
            </a:r>
            <a:r>
              <a:rPr spc="-60" dirty="0">
                <a:solidFill>
                  <a:srgbClr val="390F04"/>
                </a:solidFill>
                <a:latin typeface="Verdana"/>
                <a:cs typeface="Verdana"/>
              </a:rPr>
              <a:t>E</a:t>
            </a:r>
            <a:r>
              <a:rPr spc="-55" dirty="0">
                <a:solidFill>
                  <a:srgbClr val="390F04"/>
                </a:solidFill>
                <a:latin typeface="Verdana"/>
                <a:cs typeface="Verdana"/>
              </a:rPr>
              <a:t>k</a:t>
            </a:r>
            <a:r>
              <a:rPr spc="-60" dirty="0">
                <a:solidFill>
                  <a:srgbClr val="390F04"/>
                </a:solidFill>
                <a:latin typeface="Verdana"/>
                <a:cs typeface="Verdana"/>
              </a:rPr>
              <a:t>o</a:t>
            </a:r>
            <a:r>
              <a:rPr spc="-50" dirty="0">
                <a:solidFill>
                  <a:srgbClr val="390F04"/>
                </a:solidFill>
                <a:latin typeface="Verdana"/>
                <a:cs typeface="Verdana"/>
              </a:rPr>
              <a:t>n</a:t>
            </a:r>
            <a:r>
              <a:rPr spc="-60" dirty="0">
                <a:solidFill>
                  <a:srgbClr val="390F04"/>
                </a:solidFill>
                <a:latin typeface="Verdana"/>
                <a:cs typeface="Verdana"/>
              </a:rPr>
              <a:t>o</a:t>
            </a:r>
            <a:r>
              <a:rPr spc="-50" dirty="0">
                <a:solidFill>
                  <a:srgbClr val="390F04"/>
                </a:solidFill>
                <a:latin typeface="Verdana"/>
                <a:cs typeface="Verdana"/>
              </a:rPr>
              <a:t>m</a:t>
            </a:r>
            <a:r>
              <a:rPr spc="-40" dirty="0">
                <a:solidFill>
                  <a:srgbClr val="390F04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390F04"/>
                </a:solidFill>
                <a:latin typeface="Verdana"/>
                <a:cs typeface="Verdana"/>
              </a:rPr>
              <a:t>: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258948" y="488442"/>
            <a:ext cx="2834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90F04"/>
                </a:solidFill>
                <a:latin typeface="Georgia"/>
                <a:cs typeface="Georgia"/>
              </a:rPr>
              <a:t>Resiko </a:t>
            </a:r>
            <a:r>
              <a:rPr sz="1600" b="1" spc="25" dirty="0">
                <a:solidFill>
                  <a:srgbClr val="390F04"/>
                </a:solidFill>
                <a:latin typeface="Georgia"/>
                <a:cs typeface="Georgia"/>
              </a:rPr>
              <a:t>Pada </a:t>
            </a:r>
            <a:r>
              <a:rPr sz="1600" b="1" spc="75" dirty="0">
                <a:solidFill>
                  <a:srgbClr val="390F04"/>
                </a:solidFill>
                <a:latin typeface="Georgia"/>
                <a:cs typeface="Georgia"/>
              </a:rPr>
              <a:t>Anak</a:t>
            </a:r>
            <a:r>
              <a:rPr sz="1600" b="1" spc="-150" dirty="0">
                <a:solidFill>
                  <a:srgbClr val="390F04"/>
                </a:solidFill>
                <a:latin typeface="Georgia"/>
                <a:cs typeface="Georgia"/>
              </a:rPr>
              <a:t> </a:t>
            </a:r>
            <a:r>
              <a:rPr sz="1600" b="1" spc="-45" dirty="0">
                <a:solidFill>
                  <a:srgbClr val="390F04"/>
                </a:solidFill>
                <a:latin typeface="Georgia"/>
                <a:cs typeface="Georgia"/>
              </a:rPr>
              <a:t>Mereka: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25716" y="854760"/>
            <a:ext cx="7637145" cy="3667760"/>
            <a:chOff x="725716" y="854760"/>
            <a:chExt cx="7637145" cy="3667760"/>
          </a:xfrm>
        </p:grpSpPr>
        <p:sp>
          <p:nvSpPr>
            <p:cNvPr id="34" name="object 34"/>
            <p:cNvSpPr/>
            <p:nvPr/>
          </p:nvSpPr>
          <p:spPr>
            <a:xfrm>
              <a:off x="5805423" y="869556"/>
              <a:ext cx="1486280" cy="78728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4842" y="1426718"/>
              <a:ext cx="324485" cy="191135"/>
            </a:xfrm>
            <a:custGeom>
              <a:avLst/>
              <a:gdLst/>
              <a:ahLst/>
              <a:cxnLst/>
              <a:rect l="l" t="t" r="r" b="b"/>
              <a:pathLst>
                <a:path w="324485" h="191134">
                  <a:moveTo>
                    <a:pt x="198500" y="0"/>
                  </a:moveTo>
                  <a:lnTo>
                    <a:pt x="156845" y="5842"/>
                  </a:lnTo>
                  <a:lnTo>
                    <a:pt x="140970" y="9779"/>
                  </a:lnTo>
                  <a:lnTo>
                    <a:pt x="75946" y="18923"/>
                  </a:lnTo>
                  <a:lnTo>
                    <a:pt x="29083" y="42926"/>
                  </a:lnTo>
                  <a:lnTo>
                    <a:pt x="2794" y="75819"/>
                  </a:lnTo>
                  <a:lnTo>
                    <a:pt x="0" y="112014"/>
                  </a:lnTo>
                  <a:lnTo>
                    <a:pt x="22987" y="145923"/>
                  </a:lnTo>
                  <a:lnTo>
                    <a:pt x="74422" y="171831"/>
                  </a:lnTo>
                  <a:lnTo>
                    <a:pt x="173862" y="191135"/>
                  </a:lnTo>
                  <a:lnTo>
                    <a:pt x="247269" y="189230"/>
                  </a:lnTo>
                  <a:lnTo>
                    <a:pt x="294894" y="177673"/>
                  </a:lnTo>
                  <a:lnTo>
                    <a:pt x="316738" y="167894"/>
                  </a:lnTo>
                  <a:lnTo>
                    <a:pt x="254127" y="148082"/>
                  </a:lnTo>
                  <a:lnTo>
                    <a:pt x="219075" y="117856"/>
                  </a:lnTo>
                  <a:lnTo>
                    <a:pt x="225298" y="50800"/>
                  </a:lnTo>
                  <a:lnTo>
                    <a:pt x="275209" y="24892"/>
                  </a:lnTo>
                  <a:lnTo>
                    <a:pt x="324358" y="16891"/>
                  </a:lnTo>
                  <a:lnTo>
                    <a:pt x="257302" y="889"/>
                  </a:lnTo>
                  <a:lnTo>
                    <a:pt x="198500" y="0"/>
                  </a:lnTo>
                  <a:close/>
                </a:path>
              </a:pathLst>
            </a:custGeom>
            <a:solidFill>
              <a:srgbClr val="9DC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47669" y="1430527"/>
              <a:ext cx="311785" cy="187960"/>
            </a:xfrm>
            <a:custGeom>
              <a:avLst/>
              <a:gdLst/>
              <a:ahLst/>
              <a:cxnLst/>
              <a:rect l="l" t="t" r="r" b="b"/>
              <a:pathLst>
                <a:path w="311785" h="187959">
                  <a:moveTo>
                    <a:pt x="311531" y="13081"/>
                  </a:moveTo>
                  <a:lnTo>
                    <a:pt x="302133" y="10160"/>
                  </a:lnTo>
                  <a:lnTo>
                    <a:pt x="284734" y="6223"/>
                  </a:lnTo>
                  <a:lnTo>
                    <a:pt x="275234" y="6718"/>
                  </a:lnTo>
                  <a:lnTo>
                    <a:pt x="283464" y="5842"/>
                  </a:lnTo>
                  <a:lnTo>
                    <a:pt x="237109" y="0"/>
                  </a:lnTo>
                  <a:lnTo>
                    <a:pt x="206375" y="2794"/>
                  </a:lnTo>
                  <a:lnTo>
                    <a:pt x="189484" y="8382"/>
                  </a:lnTo>
                  <a:lnTo>
                    <a:pt x="184277" y="11557"/>
                  </a:lnTo>
                  <a:lnTo>
                    <a:pt x="115443" y="19812"/>
                  </a:lnTo>
                  <a:lnTo>
                    <a:pt x="94488" y="27051"/>
                  </a:lnTo>
                  <a:lnTo>
                    <a:pt x="94488" y="82169"/>
                  </a:lnTo>
                  <a:lnTo>
                    <a:pt x="60198" y="81153"/>
                  </a:lnTo>
                  <a:lnTo>
                    <a:pt x="61214" y="81026"/>
                  </a:lnTo>
                  <a:lnTo>
                    <a:pt x="62611" y="80899"/>
                  </a:lnTo>
                  <a:lnTo>
                    <a:pt x="85471" y="81153"/>
                  </a:lnTo>
                  <a:lnTo>
                    <a:pt x="94488" y="82169"/>
                  </a:lnTo>
                  <a:lnTo>
                    <a:pt x="94488" y="27051"/>
                  </a:lnTo>
                  <a:lnTo>
                    <a:pt x="59817" y="39243"/>
                  </a:lnTo>
                  <a:lnTo>
                    <a:pt x="20320" y="66167"/>
                  </a:lnTo>
                  <a:lnTo>
                    <a:pt x="0" y="96901"/>
                  </a:lnTo>
                  <a:lnTo>
                    <a:pt x="32004" y="84836"/>
                  </a:lnTo>
                  <a:lnTo>
                    <a:pt x="35560" y="84455"/>
                  </a:lnTo>
                  <a:lnTo>
                    <a:pt x="32258" y="84963"/>
                  </a:lnTo>
                  <a:lnTo>
                    <a:pt x="16891" y="97663"/>
                  </a:lnTo>
                  <a:lnTo>
                    <a:pt x="127" y="123063"/>
                  </a:lnTo>
                  <a:lnTo>
                    <a:pt x="7366" y="136017"/>
                  </a:lnTo>
                  <a:lnTo>
                    <a:pt x="61595" y="168021"/>
                  </a:lnTo>
                  <a:lnTo>
                    <a:pt x="145161" y="185674"/>
                  </a:lnTo>
                  <a:lnTo>
                    <a:pt x="211201" y="187833"/>
                  </a:lnTo>
                  <a:lnTo>
                    <a:pt x="259842" y="180594"/>
                  </a:lnTo>
                  <a:lnTo>
                    <a:pt x="290830" y="170434"/>
                  </a:lnTo>
                  <a:lnTo>
                    <a:pt x="285750" y="169926"/>
                  </a:lnTo>
                  <a:lnTo>
                    <a:pt x="279908" y="169418"/>
                  </a:lnTo>
                  <a:lnTo>
                    <a:pt x="273431" y="168148"/>
                  </a:lnTo>
                  <a:lnTo>
                    <a:pt x="217297" y="150622"/>
                  </a:lnTo>
                  <a:lnTo>
                    <a:pt x="167640" y="111506"/>
                  </a:lnTo>
                  <a:lnTo>
                    <a:pt x="154051" y="70993"/>
                  </a:lnTo>
                  <a:lnTo>
                    <a:pt x="154432" y="64262"/>
                  </a:lnTo>
                  <a:lnTo>
                    <a:pt x="155702" y="57531"/>
                  </a:lnTo>
                  <a:lnTo>
                    <a:pt x="154813" y="46990"/>
                  </a:lnTo>
                  <a:lnTo>
                    <a:pt x="148336" y="41783"/>
                  </a:lnTo>
                  <a:lnTo>
                    <a:pt x="153670" y="41021"/>
                  </a:lnTo>
                  <a:lnTo>
                    <a:pt x="159766" y="48133"/>
                  </a:lnTo>
                  <a:lnTo>
                    <a:pt x="162560" y="42799"/>
                  </a:lnTo>
                  <a:lnTo>
                    <a:pt x="163830" y="41021"/>
                  </a:lnTo>
                  <a:lnTo>
                    <a:pt x="166116" y="37592"/>
                  </a:lnTo>
                  <a:lnTo>
                    <a:pt x="171577" y="33274"/>
                  </a:lnTo>
                  <a:lnTo>
                    <a:pt x="179832" y="26416"/>
                  </a:lnTo>
                  <a:lnTo>
                    <a:pt x="190246" y="20828"/>
                  </a:lnTo>
                  <a:lnTo>
                    <a:pt x="201549" y="17272"/>
                  </a:lnTo>
                  <a:lnTo>
                    <a:pt x="212471" y="13335"/>
                  </a:lnTo>
                  <a:lnTo>
                    <a:pt x="274586" y="6781"/>
                  </a:lnTo>
                  <a:lnTo>
                    <a:pt x="203200" y="21082"/>
                  </a:lnTo>
                  <a:lnTo>
                    <a:pt x="201549" y="22098"/>
                  </a:lnTo>
                  <a:lnTo>
                    <a:pt x="199771" y="22860"/>
                  </a:lnTo>
                  <a:lnTo>
                    <a:pt x="207391" y="21209"/>
                  </a:lnTo>
                  <a:lnTo>
                    <a:pt x="231521" y="20701"/>
                  </a:lnTo>
                  <a:lnTo>
                    <a:pt x="183769" y="32893"/>
                  </a:lnTo>
                  <a:lnTo>
                    <a:pt x="178943" y="35941"/>
                  </a:lnTo>
                  <a:lnTo>
                    <a:pt x="171831" y="42291"/>
                  </a:lnTo>
                  <a:lnTo>
                    <a:pt x="167767" y="50038"/>
                  </a:lnTo>
                  <a:lnTo>
                    <a:pt x="165989" y="58293"/>
                  </a:lnTo>
                  <a:lnTo>
                    <a:pt x="164973" y="64516"/>
                  </a:lnTo>
                  <a:lnTo>
                    <a:pt x="164846" y="70993"/>
                  </a:lnTo>
                  <a:lnTo>
                    <a:pt x="165227" y="77597"/>
                  </a:lnTo>
                  <a:lnTo>
                    <a:pt x="167767" y="90551"/>
                  </a:lnTo>
                  <a:lnTo>
                    <a:pt x="170434" y="96647"/>
                  </a:lnTo>
                  <a:lnTo>
                    <a:pt x="173609" y="102489"/>
                  </a:lnTo>
                  <a:lnTo>
                    <a:pt x="189611" y="108585"/>
                  </a:lnTo>
                  <a:lnTo>
                    <a:pt x="189865" y="110490"/>
                  </a:lnTo>
                  <a:lnTo>
                    <a:pt x="182880" y="109982"/>
                  </a:lnTo>
                  <a:lnTo>
                    <a:pt x="177292" y="109220"/>
                  </a:lnTo>
                  <a:lnTo>
                    <a:pt x="181483" y="115189"/>
                  </a:lnTo>
                  <a:lnTo>
                    <a:pt x="221742" y="147828"/>
                  </a:lnTo>
                  <a:lnTo>
                    <a:pt x="257556" y="162941"/>
                  </a:lnTo>
                  <a:lnTo>
                    <a:pt x="274066" y="167005"/>
                  </a:lnTo>
                  <a:lnTo>
                    <a:pt x="280670" y="168529"/>
                  </a:lnTo>
                  <a:lnTo>
                    <a:pt x="291973" y="169926"/>
                  </a:lnTo>
                  <a:lnTo>
                    <a:pt x="297815" y="167386"/>
                  </a:lnTo>
                  <a:lnTo>
                    <a:pt x="303911" y="164084"/>
                  </a:lnTo>
                  <a:lnTo>
                    <a:pt x="241300" y="144272"/>
                  </a:lnTo>
                  <a:lnTo>
                    <a:pt x="206248" y="114046"/>
                  </a:lnTo>
                  <a:lnTo>
                    <a:pt x="212471" y="46990"/>
                  </a:lnTo>
                  <a:lnTo>
                    <a:pt x="262382" y="21082"/>
                  </a:lnTo>
                  <a:lnTo>
                    <a:pt x="289814" y="15621"/>
                  </a:lnTo>
                  <a:lnTo>
                    <a:pt x="311531" y="13081"/>
                  </a:lnTo>
                  <a:close/>
                </a:path>
              </a:pathLst>
            </a:custGeom>
            <a:solidFill>
              <a:srgbClr val="75A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4933" y="1048550"/>
              <a:ext cx="700036" cy="3897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4361" y="1250696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18287" y="0"/>
                  </a:moveTo>
                  <a:lnTo>
                    <a:pt x="8636" y="3428"/>
                  </a:lnTo>
                  <a:lnTo>
                    <a:pt x="2412" y="10540"/>
                  </a:lnTo>
                  <a:lnTo>
                    <a:pt x="0" y="20192"/>
                  </a:lnTo>
                  <a:lnTo>
                    <a:pt x="2031" y="31495"/>
                  </a:lnTo>
                  <a:lnTo>
                    <a:pt x="8254" y="42417"/>
                  </a:lnTo>
                  <a:lnTo>
                    <a:pt x="17272" y="50800"/>
                  </a:lnTo>
                  <a:lnTo>
                    <a:pt x="28066" y="55879"/>
                  </a:lnTo>
                  <a:lnTo>
                    <a:pt x="39242" y="56895"/>
                  </a:lnTo>
                  <a:lnTo>
                    <a:pt x="48894" y="53466"/>
                  </a:lnTo>
                  <a:lnTo>
                    <a:pt x="55117" y="46354"/>
                  </a:lnTo>
                  <a:lnTo>
                    <a:pt x="57403" y="36702"/>
                  </a:lnTo>
                  <a:lnTo>
                    <a:pt x="55499" y="25400"/>
                  </a:lnTo>
                  <a:lnTo>
                    <a:pt x="49275" y="14477"/>
                  </a:lnTo>
                  <a:lnTo>
                    <a:pt x="40259" y="6095"/>
                  </a:lnTo>
                  <a:lnTo>
                    <a:pt x="29463" y="101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12996" y="1259205"/>
              <a:ext cx="40640" cy="40005"/>
            </a:xfrm>
            <a:custGeom>
              <a:avLst/>
              <a:gdLst/>
              <a:ahLst/>
              <a:cxnLst/>
              <a:rect l="l" t="t" r="r" b="b"/>
              <a:pathLst>
                <a:path w="40639" h="40005">
                  <a:moveTo>
                    <a:pt x="12700" y="0"/>
                  </a:moveTo>
                  <a:lnTo>
                    <a:pt x="6095" y="2412"/>
                  </a:lnTo>
                  <a:lnTo>
                    <a:pt x="1650" y="7366"/>
                  </a:lnTo>
                  <a:lnTo>
                    <a:pt x="0" y="14224"/>
                  </a:lnTo>
                  <a:lnTo>
                    <a:pt x="1397" y="22098"/>
                  </a:lnTo>
                  <a:lnTo>
                    <a:pt x="5714" y="29718"/>
                  </a:lnTo>
                  <a:lnTo>
                    <a:pt x="12064" y="35560"/>
                  </a:lnTo>
                  <a:lnTo>
                    <a:pt x="19685" y="39116"/>
                  </a:lnTo>
                  <a:lnTo>
                    <a:pt x="27431" y="39878"/>
                  </a:lnTo>
                  <a:lnTo>
                    <a:pt x="34162" y="37465"/>
                  </a:lnTo>
                  <a:lnTo>
                    <a:pt x="38480" y="32512"/>
                  </a:lnTo>
                  <a:lnTo>
                    <a:pt x="40258" y="25654"/>
                  </a:lnTo>
                  <a:lnTo>
                    <a:pt x="38862" y="17780"/>
                  </a:lnTo>
                  <a:lnTo>
                    <a:pt x="34543" y="10160"/>
                  </a:lnTo>
                  <a:lnTo>
                    <a:pt x="28193" y="4318"/>
                  </a:lnTo>
                  <a:lnTo>
                    <a:pt x="20574" y="7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5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19474" y="1266444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15493" y="0"/>
                  </a:moveTo>
                  <a:lnTo>
                    <a:pt x="3048" y="1523"/>
                  </a:lnTo>
                  <a:lnTo>
                    <a:pt x="0" y="7365"/>
                  </a:lnTo>
                  <a:lnTo>
                    <a:pt x="4825" y="20573"/>
                  </a:lnTo>
                  <a:lnTo>
                    <a:pt x="11811" y="25400"/>
                  </a:lnTo>
                  <a:lnTo>
                    <a:pt x="24256" y="24002"/>
                  </a:lnTo>
                  <a:lnTo>
                    <a:pt x="27304" y="18033"/>
                  </a:lnTo>
                  <a:lnTo>
                    <a:pt x="22478" y="4825"/>
                  </a:lnTo>
                  <a:lnTo>
                    <a:pt x="15493" y="0"/>
                  </a:lnTo>
                  <a:close/>
                </a:path>
              </a:pathLst>
            </a:custGeom>
            <a:solidFill>
              <a:srgbClr val="70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20617" y="1216024"/>
              <a:ext cx="329565" cy="64769"/>
            </a:xfrm>
            <a:custGeom>
              <a:avLst/>
              <a:gdLst/>
              <a:ahLst/>
              <a:cxnLst/>
              <a:rect l="l" t="t" r="r" b="b"/>
              <a:pathLst>
                <a:path w="329564" h="64769">
                  <a:moveTo>
                    <a:pt x="10922" y="61214"/>
                  </a:moveTo>
                  <a:lnTo>
                    <a:pt x="8890" y="56007"/>
                  </a:lnTo>
                  <a:lnTo>
                    <a:pt x="6096" y="54102"/>
                  </a:lnTo>
                  <a:lnTo>
                    <a:pt x="1143" y="54610"/>
                  </a:lnTo>
                  <a:lnTo>
                    <a:pt x="0" y="57023"/>
                  </a:lnTo>
                  <a:lnTo>
                    <a:pt x="1905" y="62357"/>
                  </a:lnTo>
                  <a:lnTo>
                    <a:pt x="4699" y="64262"/>
                  </a:lnTo>
                  <a:lnTo>
                    <a:pt x="9652" y="63627"/>
                  </a:lnTo>
                  <a:lnTo>
                    <a:pt x="10922" y="61214"/>
                  </a:lnTo>
                  <a:close/>
                </a:path>
                <a:path w="329564" h="64769">
                  <a:moveTo>
                    <a:pt x="329311" y="36703"/>
                  </a:moveTo>
                  <a:lnTo>
                    <a:pt x="301244" y="1016"/>
                  </a:lnTo>
                  <a:lnTo>
                    <a:pt x="290068" y="0"/>
                  </a:lnTo>
                  <a:lnTo>
                    <a:pt x="280543" y="3429"/>
                  </a:lnTo>
                  <a:lnTo>
                    <a:pt x="274320" y="10541"/>
                  </a:lnTo>
                  <a:lnTo>
                    <a:pt x="271907" y="20193"/>
                  </a:lnTo>
                  <a:lnTo>
                    <a:pt x="273939" y="31623"/>
                  </a:lnTo>
                  <a:lnTo>
                    <a:pt x="280162" y="42418"/>
                  </a:lnTo>
                  <a:lnTo>
                    <a:pt x="289179" y="50800"/>
                  </a:lnTo>
                  <a:lnTo>
                    <a:pt x="299847" y="55880"/>
                  </a:lnTo>
                  <a:lnTo>
                    <a:pt x="311150" y="57023"/>
                  </a:lnTo>
                  <a:lnTo>
                    <a:pt x="320675" y="53467"/>
                  </a:lnTo>
                  <a:lnTo>
                    <a:pt x="326898" y="46482"/>
                  </a:lnTo>
                  <a:lnTo>
                    <a:pt x="329311" y="36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01160" y="1224534"/>
              <a:ext cx="40640" cy="40005"/>
            </a:xfrm>
            <a:custGeom>
              <a:avLst/>
              <a:gdLst/>
              <a:ahLst/>
              <a:cxnLst/>
              <a:rect l="l" t="t" r="r" b="b"/>
              <a:pathLst>
                <a:path w="40639" h="40005">
                  <a:moveTo>
                    <a:pt x="12700" y="0"/>
                  </a:moveTo>
                  <a:lnTo>
                    <a:pt x="5968" y="2412"/>
                  </a:lnTo>
                  <a:lnTo>
                    <a:pt x="1650" y="7365"/>
                  </a:lnTo>
                  <a:lnTo>
                    <a:pt x="0" y="14224"/>
                  </a:lnTo>
                  <a:lnTo>
                    <a:pt x="1397" y="22098"/>
                  </a:lnTo>
                  <a:lnTo>
                    <a:pt x="5714" y="29717"/>
                  </a:lnTo>
                  <a:lnTo>
                    <a:pt x="12064" y="35560"/>
                  </a:lnTo>
                  <a:lnTo>
                    <a:pt x="19557" y="39242"/>
                  </a:lnTo>
                  <a:lnTo>
                    <a:pt x="27431" y="39877"/>
                  </a:lnTo>
                  <a:lnTo>
                    <a:pt x="34162" y="37464"/>
                  </a:lnTo>
                  <a:lnTo>
                    <a:pt x="38480" y="32512"/>
                  </a:lnTo>
                  <a:lnTo>
                    <a:pt x="40131" y="25780"/>
                  </a:lnTo>
                  <a:lnTo>
                    <a:pt x="38735" y="17779"/>
                  </a:lnTo>
                  <a:lnTo>
                    <a:pt x="34416" y="10160"/>
                  </a:lnTo>
                  <a:lnTo>
                    <a:pt x="28066" y="4317"/>
                  </a:lnTo>
                  <a:lnTo>
                    <a:pt x="20574" y="7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59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07636" y="1231773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15366" y="0"/>
                  </a:moveTo>
                  <a:lnTo>
                    <a:pt x="3048" y="1524"/>
                  </a:lnTo>
                  <a:lnTo>
                    <a:pt x="0" y="7365"/>
                  </a:lnTo>
                  <a:lnTo>
                    <a:pt x="4825" y="20574"/>
                  </a:lnTo>
                  <a:lnTo>
                    <a:pt x="11811" y="25400"/>
                  </a:lnTo>
                  <a:lnTo>
                    <a:pt x="24257" y="24002"/>
                  </a:lnTo>
                  <a:lnTo>
                    <a:pt x="27304" y="18034"/>
                  </a:lnTo>
                  <a:lnTo>
                    <a:pt x="22351" y="4825"/>
                  </a:lnTo>
                  <a:lnTo>
                    <a:pt x="15366" y="0"/>
                  </a:lnTo>
                  <a:close/>
                </a:path>
              </a:pathLst>
            </a:custGeom>
            <a:solidFill>
              <a:srgbClr val="70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08653" y="1235456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6223" y="0"/>
                  </a:moveTo>
                  <a:lnTo>
                    <a:pt x="1270" y="508"/>
                  </a:lnTo>
                  <a:lnTo>
                    <a:pt x="0" y="2921"/>
                  </a:lnTo>
                  <a:lnTo>
                    <a:pt x="2032" y="8255"/>
                  </a:lnTo>
                  <a:lnTo>
                    <a:pt x="4699" y="10160"/>
                  </a:lnTo>
                  <a:lnTo>
                    <a:pt x="9779" y="9525"/>
                  </a:lnTo>
                  <a:lnTo>
                    <a:pt x="10922" y="7112"/>
                  </a:lnTo>
                  <a:lnTo>
                    <a:pt x="9017" y="1905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67150" y="1152778"/>
              <a:ext cx="332105" cy="60325"/>
            </a:xfrm>
            <a:custGeom>
              <a:avLst/>
              <a:gdLst/>
              <a:ahLst/>
              <a:cxnLst/>
              <a:rect l="l" t="t" r="r" b="b"/>
              <a:pathLst>
                <a:path w="332104" h="60325">
                  <a:moveTo>
                    <a:pt x="45974" y="38100"/>
                  </a:moveTo>
                  <a:lnTo>
                    <a:pt x="42926" y="37719"/>
                  </a:lnTo>
                  <a:lnTo>
                    <a:pt x="29591" y="37211"/>
                  </a:lnTo>
                  <a:lnTo>
                    <a:pt x="19812" y="38481"/>
                  </a:lnTo>
                  <a:lnTo>
                    <a:pt x="5715" y="46101"/>
                  </a:lnTo>
                  <a:lnTo>
                    <a:pt x="3175" y="50927"/>
                  </a:lnTo>
                  <a:lnTo>
                    <a:pt x="2032" y="54356"/>
                  </a:lnTo>
                  <a:lnTo>
                    <a:pt x="1143" y="58039"/>
                  </a:lnTo>
                  <a:lnTo>
                    <a:pt x="0" y="59817"/>
                  </a:lnTo>
                  <a:lnTo>
                    <a:pt x="2413" y="58293"/>
                  </a:lnTo>
                  <a:lnTo>
                    <a:pt x="19939" y="52705"/>
                  </a:lnTo>
                  <a:lnTo>
                    <a:pt x="30861" y="46863"/>
                  </a:lnTo>
                  <a:lnTo>
                    <a:pt x="34671" y="43434"/>
                  </a:lnTo>
                  <a:lnTo>
                    <a:pt x="38735" y="41148"/>
                  </a:lnTo>
                  <a:lnTo>
                    <a:pt x="42545" y="38608"/>
                  </a:lnTo>
                  <a:lnTo>
                    <a:pt x="45974" y="38100"/>
                  </a:lnTo>
                  <a:close/>
                </a:path>
                <a:path w="332104" h="60325">
                  <a:moveTo>
                    <a:pt x="46355" y="38100"/>
                  </a:moveTo>
                  <a:lnTo>
                    <a:pt x="45974" y="38100"/>
                  </a:lnTo>
                  <a:lnTo>
                    <a:pt x="46355" y="38227"/>
                  </a:lnTo>
                  <a:lnTo>
                    <a:pt x="46355" y="38100"/>
                  </a:lnTo>
                  <a:close/>
                </a:path>
                <a:path w="332104" h="60325">
                  <a:moveTo>
                    <a:pt x="283464" y="11176"/>
                  </a:moveTo>
                  <a:lnTo>
                    <a:pt x="282956" y="11430"/>
                  </a:lnTo>
                  <a:lnTo>
                    <a:pt x="283337" y="11557"/>
                  </a:lnTo>
                  <a:lnTo>
                    <a:pt x="283464" y="11176"/>
                  </a:lnTo>
                  <a:close/>
                </a:path>
                <a:path w="332104" h="60325">
                  <a:moveTo>
                    <a:pt x="331724" y="8890"/>
                  </a:moveTo>
                  <a:lnTo>
                    <a:pt x="322072" y="3048"/>
                  </a:lnTo>
                  <a:lnTo>
                    <a:pt x="315341" y="0"/>
                  </a:lnTo>
                  <a:lnTo>
                    <a:pt x="296545" y="127"/>
                  </a:lnTo>
                  <a:lnTo>
                    <a:pt x="288925" y="3810"/>
                  </a:lnTo>
                  <a:lnTo>
                    <a:pt x="283972" y="9906"/>
                  </a:lnTo>
                  <a:lnTo>
                    <a:pt x="283464" y="11176"/>
                  </a:lnTo>
                  <a:lnTo>
                    <a:pt x="285496" y="10160"/>
                  </a:lnTo>
                  <a:lnTo>
                    <a:pt x="290703" y="10033"/>
                  </a:lnTo>
                  <a:lnTo>
                    <a:pt x="295783" y="9652"/>
                  </a:lnTo>
                  <a:lnTo>
                    <a:pt x="300990" y="10414"/>
                  </a:lnTo>
                  <a:lnTo>
                    <a:pt x="312293" y="10287"/>
                  </a:lnTo>
                  <a:lnTo>
                    <a:pt x="318135" y="9398"/>
                  </a:lnTo>
                  <a:lnTo>
                    <a:pt x="323469" y="9017"/>
                  </a:lnTo>
                  <a:lnTo>
                    <a:pt x="328676" y="8382"/>
                  </a:lnTo>
                  <a:lnTo>
                    <a:pt x="331724" y="8890"/>
                  </a:lnTo>
                  <a:close/>
                </a:path>
              </a:pathLst>
            </a:custGeom>
            <a:solidFill>
              <a:srgbClr val="C38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17086" y="1259458"/>
              <a:ext cx="43815" cy="36195"/>
            </a:xfrm>
            <a:custGeom>
              <a:avLst/>
              <a:gdLst/>
              <a:ahLst/>
              <a:cxnLst/>
              <a:rect l="l" t="t" r="r" b="b"/>
              <a:pathLst>
                <a:path w="43814" h="36194">
                  <a:moveTo>
                    <a:pt x="1270" y="34798"/>
                  </a:moveTo>
                  <a:lnTo>
                    <a:pt x="127" y="34544"/>
                  </a:lnTo>
                  <a:lnTo>
                    <a:pt x="0" y="34925"/>
                  </a:lnTo>
                  <a:lnTo>
                    <a:pt x="1270" y="34798"/>
                  </a:lnTo>
                  <a:close/>
                </a:path>
                <a:path w="43814" h="36194">
                  <a:moveTo>
                    <a:pt x="43815" y="14732"/>
                  </a:moveTo>
                  <a:lnTo>
                    <a:pt x="43561" y="10033"/>
                  </a:lnTo>
                  <a:lnTo>
                    <a:pt x="38354" y="4064"/>
                  </a:lnTo>
                  <a:lnTo>
                    <a:pt x="34925" y="2032"/>
                  </a:lnTo>
                  <a:lnTo>
                    <a:pt x="32004" y="1270"/>
                  </a:lnTo>
                  <a:lnTo>
                    <a:pt x="29083" y="127"/>
                  </a:lnTo>
                  <a:lnTo>
                    <a:pt x="28829" y="0"/>
                  </a:lnTo>
                  <a:lnTo>
                    <a:pt x="26670" y="88"/>
                  </a:lnTo>
                  <a:lnTo>
                    <a:pt x="22606" y="0"/>
                  </a:lnTo>
                  <a:lnTo>
                    <a:pt x="17272" y="508"/>
                  </a:lnTo>
                  <a:lnTo>
                    <a:pt x="9652" y="3048"/>
                  </a:lnTo>
                  <a:lnTo>
                    <a:pt x="8382" y="3302"/>
                  </a:lnTo>
                  <a:lnTo>
                    <a:pt x="8128" y="3556"/>
                  </a:lnTo>
                  <a:lnTo>
                    <a:pt x="14478" y="2032"/>
                  </a:lnTo>
                  <a:lnTo>
                    <a:pt x="21717" y="3937"/>
                  </a:lnTo>
                  <a:lnTo>
                    <a:pt x="24511" y="5080"/>
                  </a:lnTo>
                  <a:lnTo>
                    <a:pt x="25146" y="5969"/>
                  </a:lnTo>
                  <a:lnTo>
                    <a:pt x="26035" y="6604"/>
                  </a:lnTo>
                  <a:lnTo>
                    <a:pt x="1397" y="34798"/>
                  </a:lnTo>
                  <a:lnTo>
                    <a:pt x="5207" y="35687"/>
                  </a:lnTo>
                  <a:lnTo>
                    <a:pt x="15240" y="34671"/>
                  </a:lnTo>
                  <a:lnTo>
                    <a:pt x="25019" y="33401"/>
                  </a:lnTo>
                  <a:lnTo>
                    <a:pt x="37973" y="27813"/>
                  </a:lnTo>
                  <a:lnTo>
                    <a:pt x="43815" y="14732"/>
                  </a:lnTo>
                  <a:close/>
                </a:path>
              </a:pathLst>
            </a:custGeom>
            <a:solidFill>
              <a:srgbClr val="D28B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42233" y="1292399"/>
              <a:ext cx="124562" cy="684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1528" y="1237876"/>
              <a:ext cx="63550" cy="728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0759" y="1309624"/>
              <a:ext cx="203835" cy="80010"/>
            </a:xfrm>
            <a:custGeom>
              <a:avLst/>
              <a:gdLst/>
              <a:ahLst/>
              <a:cxnLst/>
              <a:rect l="l" t="t" r="r" b="b"/>
              <a:pathLst>
                <a:path w="203835" h="80009">
                  <a:moveTo>
                    <a:pt x="164337" y="0"/>
                  </a:moveTo>
                  <a:lnTo>
                    <a:pt x="130301" y="4317"/>
                  </a:lnTo>
                  <a:lnTo>
                    <a:pt x="90169" y="10667"/>
                  </a:lnTo>
                  <a:lnTo>
                    <a:pt x="51053" y="16001"/>
                  </a:lnTo>
                  <a:lnTo>
                    <a:pt x="20446" y="22478"/>
                  </a:lnTo>
                  <a:lnTo>
                    <a:pt x="2158" y="32385"/>
                  </a:lnTo>
                  <a:lnTo>
                    <a:pt x="0" y="47371"/>
                  </a:lnTo>
                  <a:lnTo>
                    <a:pt x="14604" y="63373"/>
                  </a:lnTo>
                  <a:lnTo>
                    <a:pt x="41910" y="74675"/>
                  </a:lnTo>
                  <a:lnTo>
                    <a:pt x="77977" y="80010"/>
                  </a:lnTo>
                  <a:lnTo>
                    <a:pt x="118999" y="78612"/>
                  </a:lnTo>
                  <a:lnTo>
                    <a:pt x="156844" y="70358"/>
                  </a:lnTo>
                  <a:lnTo>
                    <a:pt x="184912" y="57023"/>
                  </a:lnTo>
                  <a:lnTo>
                    <a:pt x="201167" y="40386"/>
                  </a:lnTo>
                  <a:lnTo>
                    <a:pt x="203707" y="22225"/>
                  </a:lnTo>
                  <a:lnTo>
                    <a:pt x="189737" y="3810"/>
                  </a:lnTo>
                  <a:lnTo>
                    <a:pt x="164337" y="0"/>
                  </a:lnTo>
                  <a:close/>
                </a:path>
              </a:pathLst>
            </a:custGeom>
            <a:solidFill>
              <a:srgbClr val="64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31361" y="1308734"/>
              <a:ext cx="281305" cy="110489"/>
            </a:xfrm>
            <a:custGeom>
              <a:avLst/>
              <a:gdLst/>
              <a:ahLst/>
              <a:cxnLst/>
              <a:rect l="l" t="t" r="r" b="b"/>
              <a:pathLst>
                <a:path w="281304" h="110490">
                  <a:moveTo>
                    <a:pt x="97536" y="81026"/>
                  </a:moveTo>
                  <a:lnTo>
                    <a:pt x="77089" y="79756"/>
                  </a:lnTo>
                  <a:lnTo>
                    <a:pt x="57277" y="76581"/>
                  </a:lnTo>
                  <a:lnTo>
                    <a:pt x="9525" y="50292"/>
                  </a:lnTo>
                  <a:lnTo>
                    <a:pt x="9144" y="42672"/>
                  </a:lnTo>
                  <a:lnTo>
                    <a:pt x="8001" y="34975"/>
                  </a:lnTo>
                  <a:lnTo>
                    <a:pt x="0" y="42799"/>
                  </a:lnTo>
                  <a:lnTo>
                    <a:pt x="1651" y="49530"/>
                  </a:lnTo>
                  <a:lnTo>
                    <a:pt x="55372" y="79248"/>
                  </a:lnTo>
                  <a:lnTo>
                    <a:pt x="76454" y="81534"/>
                  </a:lnTo>
                  <a:lnTo>
                    <a:pt x="97536" y="81534"/>
                  </a:lnTo>
                  <a:lnTo>
                    <a:pt x="97536" y="81026"/>
                  </a:lnTo>
                  <a:close/>
                </a:path>
                <a:path w="281304" h="110490">
                  <a:moveTo>
                    <a:pt x="172720" y="254"/>
                  </a:moveTo>
                  <a:lnTo>
                    <a:pt x="166624" y="0"/>
                  </a:lnTo>
                  <a:lnTo>
                    <a:pt x="145796" y="1524"/>
                  </a:lnTo>
                  <a:lnTo>
                    <a:pt x="125476" y="4318"/>
                  </a:lnTo>
                  <a:lnTo>
                    <a:pt x="105537" y="6731"/>
                  </a:lnTo>
                  <a:lnTo>
                    <a:pt x="23749" y="19558"/>
                  </a:lnTo>
                  <a:lnTo>
                    <a:pt x="8064" y="34912"/>
                  </a:lnTo>
                  <a:lnTo>
                    <a:pt x="67310" y="16256"/>
                  </a:lnTo>
                  <a:lnTo>
                    <a:pt x="107569" y="10922"/>
                  </a:lnTo>
                  <a:lnTo>
                    <a:pt x="120904" y="9017"/>
                  </a:lnTo>
                  <a:lnTo>
                    <a:pt x="133985" y="6604"/>
                  </a:lnTo>
                  <a:lnTo>
                    <a:pt x="172720" y="254"/>
                  </a:lnTo>
                  <a:close/>
                </a:path>
                <a:path w="281304" h="110490">
                  <a:moveTo>
                    <a:pt x="178816" y="635"/>
                  </a:moveTo>
                  <a:lnTo>
                    <a:pt x="174117" y="0"/>
                  </a:lnTo>
                  <a:lnTo>
                    <a:pt x="172720" y="254"/>
                  </a:lnTo>
                  <a:lnTo>
                    <a:pt x="178816" y="635"/>
                  </a:lnTo>
                  <a:close/>
                </a:path>
                <a:path w="281304" h="110490">
                  <a:moveTo>
                    <a:pt x="187833" y="1143"/>
                  </a:moveTo>
                  <a:lnTo>
                    <a:pt x="178816" y="635"/>
                  </a:lnTo>
                  <a:lnTo>
                    <a:pt x="187579" y="1651"/>
                  </a:lnTo>
                  <a:lnTo>
                    <a:pt x="187833" y="1143"/>
                  </a:lnTo>
                  <a:close/>
                </a:path>
                <a:path w="281304" h="110490">
                  <a:moveTo>
                    <a:pt x="280924" y="69850"/>
                  </a:moveTo>
                  <a:lnTo>
                    <a:pt x="241935" y="21844"/>
                  </a:lnTo>
                  <a:lnTo>
                    <a:pt x="190373" y="14732"/>
                  </a:lnTo>
                  <a:lnTo>
                    <a:pt x="164719" y="18161"/>
                  </a:lnTo>
                  <a:lnTo>
                    <a:pt x="141478" y="26162"/>
                  </a:lnTo>
                  <a:lnTo>
                    <a:pt x="153924" y="34290"/>
                  </a:lnTo>
                  <a:lnTo>
                    <a:pt x="171958" y="28067"/>
                  </a:lnTo>
                  <a:lnTo>
                    <a:pt x="191897" y="25400"/>
                  </a:lnTo>
                  <a:lnTo>
                    <a:pt x="250825" y="41021"/>
                  </a:lnTo>
                  <a:lnTo>
                    <a:pt x="262001" y="68199"/>
                  </a:lnTo>
                  <a:lnTo>
                    <a:pt x="252857" y="81915"/>
                  </a:lnTo>
                  <a:lnTo>
                    <a:pt x="199009" y="99441"/>
                  </a:lnTo>
                  <a:lnTo>
                    <a:pt x="186182" y="98933"/>
                  </a:lnTo>
                  <a:lnTo>
                    <a:pt x="131699" y="67437"/>
                  </a:lnTo>
                  <a:lnTo>
                    <a:pt x="131953" y="56642"/>
                  </a:lnTo>
                  <a:lnTo>
                    <a:pt x="113030" y="54864"/>
                  </a:lnTo>
                  <a:lnTo>
                    <a:pt x="132969" y="93853"/>
                  </a:lnTo>
                  <a:lnTo>
                    <a:pt x="196850" y="110109"/>
                  </a:lnTo>
                  <a:lnTo>
                    <a:pt x="203327" y="110109"/>
                  </a:lnTo>
                  <a:lnTo>
                    <a:pt x="269113" y="87630"/>
                  </a:lnTo>
                  <a:lnTo>
                    <a:pt x="280924" y="69850"/>
                  </a:lnTo>
                  <a:close/>
                </a:path>
              </a:pathLst>
            </a:custGeom>
            <a:solidFill>
              <a:srgbClr val="9DC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99942" y="1592580"/>
              <a:ext cx="200025" cy="56515"/>
            </a:xfrm>
            <a:custGeom>
              <a:avLst/>
              <a:gdLst/>
              <a:ahLst/>
              <a:cxnLst/>
              <a:rect l="l" t="t" r="r" b="b"/>
              <a:pathLst>
                <a:path w="200025" h="56514">
                  <a:moveTo>
                    <a:pt x="197358" y="25527"/>
                  </a:moveTo>
                  <a:lnTo>
                    <a:pt x="127" y="25527"/>
                  </a:lnTo>
                  <a:lnTo>
                    <a:pt x="1143" y="32004"/>
                  </a:lnTo>
                  <a:lnTo>
                    <a:pt x="6604" y="39370"/>
                  </a:lnTo>
                  <a:lnTo>
                    <a:pt x="17780" y="45847"/>
                  </a:lnTo>
                  <a:lnTo>
                    <a:pt x="35813" y="50800"/>
                  </a:lnTo>
                  <a:lnTo>
                    <a:pt x="88773" y="56261"/>
                  </a:lnTo>
                  <a:lnTo>
                    <a:pt x="140588" y="56134"/>
                  </a:lnTo>
                  <a:lnTo>
                    <a:pt x="179959" y="53594"/>
                  </a:lnTo>
                  <a:lnTo>
                    <a:pt x="195580" y="52070"/>
                  </a:lnTo>
                  <a:lnTo>
                    <a:pt x="199898" y="37973"/>
                  </a:lnTo>
                  <a:lnTo>
                    <a:pt x="199136" y="27812"/>
                  </a:lnTo>
                  <a:lnTo>
                    <a:pt x="197358" y="25527"/>
                  </a:lnTo>
                  <a:close/>
                </a:path>
                <a:path w="200025" h="56514">
                  <a:moveTo>
                    <a:pt x="69553" y="24257"/>
                  </a:moveTo>
                  <a:lnTo>
                    <a:pt x="0" y="24257"/>
                  </a:lnTo>
                  <a:lnTo>
                    <a:pt x="61087" y="25527"/>
                  </a:lnTo>
                  <a:lnTo>
                    <a:pt x="69553" y="24257"/>
                  </a:lnTo>
                  <a:close/>
                </a:path>
                <a:path w="200025" h="56514">
                  <a:moveTo>
                    <a:pt x="173736" y="0"/>
                  </a:moveTo>
                  <a:lnTo>
                    <a:pt x="166750" y="508"/>
                  </a:lnTo>
                  <a:lnTo>
                    <a:pt x="159893" y="762"/>
                  </a:lnTo>
                  <a:lnTo>
                    <a:pt x="153288" y="889"/>
                  </a:lnTo>
                  <a:lnTo>
                    <a:pt x="152654" y="1397"/>
                  </a:lnTo>
                  <a:lnTo>
                    <a:pt x="151637" y="2032"/>
                  </a:lnTo>
                  <a:lnTo>
                    <a:pt x="136906" y="9017"/>
                  </a:lnTo>
                  <a:lnTo>
                    <a:pt x="106807" y="18669"/>
                  </a:lnTo>
                  <a:lnTo>
                    <a:pt x="69553" y="24257"/>
                  </a:lnTo>
                  <a:lnTo>
                    <a:pt x="196469" y="24257"/>
                  </a:lnTo>
                  <a:lnTo>
                    <a:pt x="191008" y="16764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D28B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44773" y="1421002"/>
              <a:ext cx="445782" cy="2317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56025" y="1421002"/>
              <a:ext cx="324485" cy="233679"/>
            </a:xfrm>
            <a:custGeom>
              <a:avLst/>
              <a:gdLst/>
              <a:ahLst/>
              <a:cxnLst/>
              <a:rect l="l" t="t" r="r" b="b"/>
              <a:pathLst>
                <a:path w="324485" h="233680">
                  <a:moveTo>
                    <a:pt x="35560" y="82550"/>
                  </a:moveTo>
                  <a:lnTo>
                    <a:pt x="9652" y="122047"/>
                  </a:lnTo>
                  <a:lnTo>
                    <a:pt x="508" y="164719"/>
                  </a:lnTo>
                  <a:lnTo>
                    <a:pt x="0" y="172339"/>
                  </a:lnTo>
                  <a:lnTo>
                    <a:pt x="16637" y="171577"/>
                  </a:lnTo>
                  <a:lnTo>
                    <a:pt x="25781" y="170942"/>
                  </a:lnTo>
                  <a:lnTo>
                    <a:pt x="24130" y="148971"/>
                  </a:lnTo>
                  <a:lnTo>
                    <a:pt x="24638" y="125857"/>
                  </a:lnTo>
                  <a:lnTo>
                    <a:pt x="28067" y="103251"/>
                  </a:lnTo>
                  <a:lnTo>
                    <a:pt x="35560" y="82550"/>
                  </a:lnTo>
                  <a:close/>
                </a:path>
                <a:path w="324485" h="233680">
                  <a:moveTo>
                    <a:pt x="44831" y="220472"/>
                  </a:moveTo>
                  <a:lnTo>
                    <a:pt x="43688" y="220472"/>
                  </a:lnTo>
                  <a:lnTo>
                    <a:pt x="39624" y="219837"/>
                  </a:lnTo>
                  <a:lnTo>
                    <a:pt x="29591" y="219329"/>
                  </a:lnTo>
                  <a:lnTo>
                    <a:pt x="17399" y="222758"/>
                  </a:lnTo>
                  <a:lnTo>
                    <a:pt x="14224" y="226568"/>
                  </a:lnTo>
                  <a:lnTo>
                    <a:pt x="13843" y="231394"/>
                  </a:lnTo>
                  <a:lnTo>
                    <a:pt x="14478" y="232664"/>
                  </a:lnTo>
                  <a:lnTo>
                    <a:pt x="14605" y="231140"/>
                  </a:lnTo>
                  <a:lnTo>
                    <a:pt x="19558" y="227965"/>
                  </a:lnTo>
                  <a:lnTo>
                    <a:pt x="36322" y="222758"/>
                  </a:lnTo>
                  <a:lnTo>
                    <a:pt x="44831" y="220472"/>
                  </a:lnTo>
                  <a:close/>
                </a:path>
                <a:path w="324485" h="233680">
                  <a:moveTo>
                    <a:pt x="46101" y="220091"/>
                  </a:moveTo>
                  <a:lnTo>
                    <a:pt x="44831" y="220472"/>
                  </a:lnTo>
                  <a:lnTo>
                    <a:pt x="46101" y="220472"/>
                  </a:lnTo>
                  <a:lnTo>
                    <a:pt x="46101" y="220091"/>
                  </a:lnTo>
                  <a:close/>
                </a:path>
                <a:path w="324485" h="233680">
                  <a:moveTo>
                    <a:pt x="63881" y="233553"/>
                  </a:moveTo>
                  <a:lnTo>
                    <a:pt x="61277" y="231749"/>
                  </a:lnTo>
                  <a:lnTo>
                    <a:pt x="61976" y="232664"/>
                  </a:lnTo>
                  <a:lnTo>
                    <a:pt x="63881" y="233553"/>
                  </a:lnTo>
                  <a:close/>
                </a:path>
                <a:path w="324485" h="233680">
                  <a:moveTo>
                    <a:pt x="76073" y="220472"/>
                  </a:moveTo>
                  <a:lnTo>
                    <a:pt x="73660" y="220472"/>
                  </a:lnTo>
                  <a:lnTo>
                    <a:pt x="69596" y="219964"/>
                  </a:lnTo>
                  <a:lnTo>
                    <a:pt x="65151" y="219710"/>
                  </a:lnTo>
                  <a:lnTo>
                    <a:pt x="62230" y="219837"/>
                  </a:lnTo>
                  <a:lnTo>
                    <a:pt x="59436" y="220091"/>
                  </a:lnTo>
                  <a:lnTo>
                    <a:pt x="56134" y="220472"/>
                  </a:lnTo>
                  <a:lnTo>
                    <a:pt x="52959" y="222377"/>
                  </a:lnTo>
                  <a:lnTo>
                    <a:pt x="51435" y="223139"/>
                  </a:lnTo>
                  <a:lnTo>
                    <a:pt x="50546" y="224282"/>
                  </a:lnTo>
                  <a:lnTo>
                    <a:pt x="61277" y="231749"/>
                  </a:lnTo>
                  <a:lnTo>
                    <a:pt x="58801" y="228473"/>
                  </a:lnTo>
                  <a:lnTo>
                    <a:pt x="58293" y="226187"/>
                  </a:lnTo>
                  <a:lnTo>
                    <a:pt x="58801" y="226060"/>
                  </a:lnTo>
                  <a:lnTo>
                    <a:pt x="61468" y="224282"/>
                  </a:lnTo>
                  <a:lnTo>
                    <a:pt x="66929" y="222885"/>
                  </a:lnTo>
                  <a:lnTo>
                    <a:pt x="70104" y="221869"/>
                  </a:lnTo>
                  <a:lnTo>
                    <a:pt x="73660" y="220853"/>
                  </a:lnTo>
                  <a:lnTo>
                    <a:pt x="76073" y="220472"/>
                  </a:lnTo>
                  <a:close/>
                </a:path>
                <a:path w="324485" h="233680">
                  <a:moveTo>
                    <a:pt x="236347" y="73025"/>
                  </a:moveTo>
                  <a:lnTo>
                    <a:pt x="234315" y="57150"/>
                  </a:lnTo>
                  <a:lnTo>
                    <a:pt x="232410" y="51435"/>
                  </a:lnTo>
                  <a:lnTo>
                    <a:pt x="229870" y="73787"/>
                  </a:lnTo>
                  <a:lnTo>
                    <a:pt x="222377" y="93726"/>
                  </a:lnTo>
                  <a:lnTo>
                    <a:pt x="210693" y="110998"/>
                  </a:lnTo>
                  <a:lnTo>
                    <a:pt x="195326" y="126111"/>
                  </a:lnTo>
                  <a:lnTo>
                    <a:pt x="194818" y="134112"/>
                  </a:lnTo>
                  <a:lnTo>
                    <a:pt x="194818" y="141605"/>
                  </a:lnTo>
                  <a:lnTo>
                    <a:pt x="195199" y="148844"/>
                  </a:lnTo>
                  <a:lnTo>
                    <a:pt x="206121" y="138049"/>
                  </a:lnTo>
                  <a:lnTo>
                    <a:pt x="211201" y="132334"/>
                  </a:lnTo>
                  <a:lnTo>
                    <a:pt x="215900" y="126492"/>
                  </a:lnTo>
                  <a:lnTo>
                    <a:pt x="232156" y="96901"/>
                  </a:lnTo>
                  <a:lnTo>
                    <a:pt x="236347" y="73025"/>
                  </a:lnTo>
                  <a:close/>
                </a:path>
                <a:path w="324485" h="233680">
                  <a:moveTo>
                    <a:pt x="246761" y="216027"/>
                  </a:moveTo>
                  <a:lnTo>
                    <a:pt x="245364" y="215900"/>
                  </a:lnTo>
                  <a:lnTo>
                    <a:pt x="245745" y="216154"/>
                  </a:lnTo>
                  <a:lnTo>
                    <a:pt x="246761" y="216027"/>
                  </a:lnTo>
                  <a:close/>
                </a:path>
                <a:path w="324485" h="233680">
                  <a:moveTo>
                    <a:pt x="259334" y="28194"/>
                  </a:moveTo>
                  <a:lnTo>
                    <a:pt x="254889" y="24130"/>
                  </a:lnTo>
                  <a:lnTo>
                    <a:pt x="250317" y="20447"/>
                  </a:lnTo>
                  <a:lnTo>
                    <a:pt x="245237" y="17399"/>
                  </a:lnTo>
                  <a:lnTo>
                    <a:pt x="207137" y="15367"/>
                  </a:lnTo>
                  <a:lnTo>
                    <a:pt x="169926" y="11811"/>
                  </a:lnTo>
                  <a:lnTo>
                    <a:pt x="134112" y="6604"/>
                  </a:lnTo>
                  <a:lnTo>
                    <a:pt x="100203" y="0"/>
                  </a:lnTo>
                  <a:lnTo>
                    <a:pt x="156337" y="17399"/>
                  </a:lnTo>
                  <a:lnTo>
                    <a:pt x="191643" y="26035"/>
                  </a:lnTo>
                  <a:lnTo>
                    <a:pt x="220980" y="28829"/>
                  </a:lnTo>
                  <a:lnTo>
                    <a:pt x="259334" y="28194"/>
                  </a:lnTo>
                  <a:close/>
                </a:path>
                <a:path w="324485" h="233680">
                  <a:moveTo>
                    <a:pt x="272923" y="227838"/>
                  </a:moveTo>
                  <a:lnTo>
                    <a:pt x="272288" y="227838"/>
                  </a:lnTo>
                  <a:lnTo>
                    <a:pt x="272415" y="227965"/>
                  </a:lnTo>
                  <a:lnTo>
                    <a:pt x="272923" y="227838"/>
                  </a:lnTo>
                  <a:close/>
                </a:path>
                <a:path w="324485" h="233680">
                  <a:moveTo>
                    <a:pt x="282956" y="222377"/>
                  </a:moveTo>
                  <a:lnTo>
                    <a:pt x="280924" y="217551"/>
                  </a:lnTo>
                  <a:lnTo>
                    <a:pt x="277241" y="215519"/>
                  </a:lnTo>
                  <a:lnTo>
                    <a:pt x="265176" y="212598"/>
                  </a:lnTo>
                  <a:lnTo>
                    <a:pt x="253238" y="214630"/>
                  </a:lnTo>
                  <a:lnTo>
                    <a:pt x="246761" y="216027"/>
                  </a:lnTo>
                  <a:lnTo>
                    <a:pt x="258953" y="216408"/>
                  </a:lnTo>
                  <a:lnTo>
                    <a:pt x="274828" y="220218"/>
                  </a:lnTo>
                  <a:lnTo>
                    <a:pt x="277495" y="222123"/>
                  </a:lnTo>
                  <a:lnTo>
                    <a:pt x="275463" y="227076"/>
                  </a:lnTo>
                  <a:lnTo>
                    <a:pt x="272923" y="227838"/>
                  </a:lnTo>
                  <a:lnTo>
                    <a:pt x="275336" y="227711"/>
                  </a:lnTo>
                  <a:lnTo>
                    <a:pt x="281305" y="224409"/>
                  </a:lnTo>
                  <a:lnTo>
                    <a:pt x="282956" y="222377"/>
                  </a:lnTo>
                  <a:close/>
                </a:path>
                <a:path w="324485" h="233680">
                  <a:moveTo>
                    <a:pt x="303403" y="214884"/>
                  </a:moveTo>
                  <a:lnTo>
                    <a:pt x="302387" y="214503"/>
                  </a:lnTo>
                  <a:lnTo>
                    <a:pt x="302387" y="215011"/>
                  </a:lnTo>
                  <a:lnTo>
                    <a:pt x="303403" y="214884"/>
                  </a:lnTo>
                  <a:close/>
                </a:path>
                <a:path w="324485" h="233680">
                  <a:moveTo>
                    <a:pt x="323215" y="227965"/>
                  </a:moveTo>
                  <a:lnTo>
                    <a:pt x="322580" y="227330"/>
                  </a:lnTo>
                  <a:lnTo>
                    <a:pt x="322326" y="227965"/>
                  </a:lnTo>
                  <a:lnTo>
                    <a:pt x="323215" y="227965"/>
                  </a:lnTo>
                  <a:close/>
                </a:path>
                <a:path w="324485" h="233680">
                  <a:moveTo>
                    <a:pt x="324358" y="220091"/>
                  </a:moveTo>
                  <a:lnTo>
                    <a:pt x="316611" y="215011"/>
                  </a:lnTo>
                  <a:lnTo>
                    <a:pt x="311023" y="214503"/>
                  </a:lnTo>
                  <a:lnTo>
                    <a:pt x="303530" y="214884"/>
                  </a:lnTo>
                  <a:lnTo>
                    <a:pt x="309753" y="217551"/>
                  </a:lnTo>
                  <a:lnTo>
                    <a:pt x="313817" y="220726"/>
                  </a:lnTo>
                  <a:lnTo>
                    <a:pt x="318770" y="223520"/>
                  </a:lnTo>
                  <a:lnTo>
                    <a:pt x="322580" y="227330"/>
                  </a:lnTo>
                  <a:lnTo>
                    <a:pt x="323723" y="225044"/>
                  </a:lnTo>
                  <a:lnTo>
                    <a:pt x="324231" y="223520"/>
                  </a:lnTo>
                  <a:lnTo>
                    <a:pt x="324358" y="220091"/>
                  </a:lnTo>
                  <a:close/>
                </a:path>
              </a:pathLst>
            </a:custGeom>
            <a:solidFill>
              <a:srgbClr val="D28B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18967" y="1529029"/>
              <a:ext cx="236727" cy="1273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93896" y="1596136"/>
              <a:ext cx="81280" cy="26034"/>
            </a:xfrm>
            <a:custGeom>
              <a:avLst/>
              <a:gdLst/>
              <a:ahLst/>
              <a:cxnLst/>
              <a:rect l="l" t="t" r="r" b="b"/>
              <a:pathLst>
                <a:path w="81279" h="26034">
                  <a:moveTo>
                    <a:pt x="33577" y="14178"/>
                  </a:moveTo>
                  <a:lnTo>
                    <a:pt x="54737" y="23113"/>
                  </a:lnTo>
                  <a:lnTo>
                    <a:pt x="81279" y="26035"/>
                  </a:lnTo>
                  <a:lnTo>
                    <a:pt x="51180" y="19812"/>
                  </a:lnTo>
                  <a:lnTo>
                    <a:pt x="33577" y="14178"/>
                  </a:lnTo>
                  <a:close/>
                </a:path>
                <a:path w="81279" h="26034">
                  <a:moveTo>
                    <a:pt x="11756" y="4964"/>
                  </a:moveTo>
                  <a:lnTo>
                    <a:pt x="15112" y="6730"/>
                  </a:lnTo>
                  <a:lnTo>
                    <a:pt x="28955" y="12700"/>
                  </a:lnTo>
                  <a:lnTo>
                    <a:pt x="33577" y="14178"/>
                  </a:lnTo>
                  <a:lnTo>
                    <a:pt x="11756" y="4964"/>
                  </a:lnTo>
                  <a:close/>
                </a:path>
                <a:path w="81279" h="26034">
                  <a:moveTo>
                    <a:pt x="0" y="0"/>
                  </a:moveTo>
                  <a:lnTo>
                    <a:pt x="11756" y="4964"/>
                  </a:lnTo>
                  <a:lnTo>
                    <a:pt x="10287" y="4190"/>
                  </a:lnTo>
                  <a:lnTo>
                    <a:pt x="6603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8B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85642" y="1592452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5">
                  <a:moveTo>
                    <a:pt x="12700" y="5461"/>
                  </a:moveTo>
                  <a:lnTo>
                    <a:pt x="0" y="0"/>
                  </a:lnTo>
                  <a:lnTo>
                    <a:pt x="6858" y="3302"/>
                  </a:lnTo>
                  <a:lnTo>
                    <a:pt x="12700" y="5461"/>
                  </a:lnTo>
                  <a:close/>
                </a:path>
                <a:path w="19050" h="8255">
                  <a:moveTo>
                    <a:pt x="18542" y="7874"/>
                  </a:moveTo>
                  <a:lnTo>
                    <a:pt x="13716" y="5715"/>
                  </a:lnTo>
                  <a:lnTo>
                    <a:pt x="12700" y="5461"/>
                  </a:lnTo>
                  <a:lnTo>
                    <a:pt x="18542" y="7874"/>
                  </a:lnTo>
                  <a:close/>
                </a:path>
              </a:pathLst>
            </a:custGeom>
            <a:solidFill>
              <a:srgbClr val="E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54043" y="1112393"/>
              <a:ext cx="89534" cy="16294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64661" y="1048639"/>
              <a:ext cx="454025" cy="58419"/>
            </a:xfrm>
            <a:custGeom>
              <a:avLst/>
              <a:gdLst/>
              <a:ahLst/>
              <a:cxnLst/>
              <a:rect l="l" t="t" r="r" b="b"/>
              <a:pathLst>
                <a:path w="454025" h="58419">
                  <a:moveTo>
                    <a:pt x="264540" y="0"/>
                  </a:moveTo>
                  <a:lnTo>
                    <a:pt x="175005" y="3810"/>
                  </a:lnTo>
                  <a:lnTo>
                    <a:pt x="123951" y="9778"/>
                  </a:lnTo>
                  <a:lnTo>
                    <a:pt x="77850" y="17399"/>
                  </a:lnTo>
                  <a:lnTo>
                    <a:pt x="36575" y="27559"/>
                  </a:lnTo>
                  <a:lnTo>
                    <a:pt x="0" y="41148"/>
                  </a:lnTo>
                  <a:lnTo>
                    <a:pt x="56261" y="58420"/>
                  </a:lnTo>
                  <a:lnTo>
                    <a:pt x="151256" y="50546"/>
                  </a:lnTo>
                  <a:lnTo>
                    <a:pt x="244855" y="32512"/>
                  </a:lnTo>
                  <a:lnTo>
                    <a:pt x="297179" y="19176"/>
                  </a:lnTo>
                  <a:lnTo>
                    <a:pt x="291846" y="23240"/>
                  </a:lnTo>
                  <a:lnTo>
                    <a:pt x="264922" y="37846"/>
                  </a:lnTo>
                  <a:lnTo>
                    <a:pt x="256793" y="48640"/>
                  </a:lnTo>
                  <a:lnTo>
                    <a:pt x="307975" y="41401"/>
                  </a:lnTo>
                  <a:lnTo>
                    <a:pt x="352551" y="29972"/>
                  </a:lnTo>
                  <a:lnTo>
                    <a:pt x="374776" y="21589"/>
                  </a:lnTo>
                  <a:lnTo>
                    <a:pt x="380618" y="15748"/>
                  </a:lnTo>
                  <a:lnTo>
                    <a:pt x="375919" y="12064"/>
                  </a:lnTo>
                  <a:lnTo>
                    <a:pt x="390271" y="15494"/>
                  </a:lnTo>
                  <a:lnTo>
                    <a:pt x="403478" y="20193"/>
                  </a:lnTo>
                  <a:lnTo>
                    <a:pt x="411861" y="26035"/>
                  </a:lnTo>
                  <a:lnTo>
                    <a:pt x="411988" y="33274"/>
                  </a:lnTo>
                  <a:lnTo>
                    <a:pt x="413892" y="38608"/>
                  </a:lnTo>
                  <a:lnTo>
                    <a:pt x="425196" y="40132"/>
                  </a:lnTo>
                  <a:lnTo>
                    <a:pt x="440436" y="37973"/>
                  </a:lnTo>
                  <a:lnTo>
                    <a:pt x="454025" y="32131"/>
                  </a:lnTo>
                  <a:lnTo>
                    <a:pt x="402843" y="15494"/>
                  </a:lnTo>
                  <a:lnTo>
                    <a:pt x="340105" y="4318"/>
                  </a:lnTo>
                  <a:lnTo>
                    <a:pt x="264540" y="0"/>
                  </a:lnTo>
                  <a:close/>
                </a:path>
              </a:pathLst>
            </a:custGeom>
            <a:solidFill>
              <a:srgbClr val="6F0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55897" y="1099312"/>
              <a:ext cx="88391" cy="10426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5716" y="869569"/>
              <a:ext cx="1035050" cy="787400"/>
            </a:xfrm>
            <a:custGeom>
              <a:avLst/>
              <a:gdLst/>
              <a:ahLst/>
              <a:cxnLst/>
              <a:rect l="l" t="t" r="r" b="b"/>
              <a:pathLst>
                <a:path w="1035050" h="787400">
                  <a:moveTo>
                    <a:pt x="517550" y="0"/>
                  </a:moveTo>
                  <a:lnTo>
                    <a:pt x="433578" y="3809"/>
                  </a:lnTo>
                  <a:lnTo>
                    <a:pt x="353949" y="14858"/>
                  </a:lnTo>
                  <a:lnTo>
                    <a:pt x="279692" y="32511"/>
                  </a:lnTo>
                  <a:lnTo>
                    <a:pt x="211874" y="56133"/>
                  </a:lnTo>
                  <a:lnTo>
                    <a:pt x="151574" y="85216"/>
                  </a:lnTo>
                  <a:lnTo>
                    <a:pt x="99847" y="119125"/>
                  </a:lnTo>
                  <a:lnTo>
                    <a:pt x="57759" y="157225"/>
                  </a:lnTo>
                  <a:lnTo>
                    <a:pt x="26377" y="198881"/>
                  </a:lnTo>
                  <a:lnTo>
                    <a:pt x="6769" y="243585"/>
                  </a:lnTo>
                  <a:lnTo>
                    <a:pt x="0" y="290829"/>
                  </a:lnTo>
                  <a:lnTo>
                    <a:pt x="0" y="750951"/>
                  </a:lnTo>
                  <a:lnTo>
                    <a:pt x="279" y="760094"/>
                  </a:lnTo>
                  <a:lnTo>
                    <a:pt x="1092" y="769238"/>
                  </a:lnTo>
                  <a:lnTo>
                    <a:pt x="2400" y="778382"/>
                  </a:lnTo>
                  <a:lnTo>
                    <a:pt x="4165" y="787272"/>
                  </a:lnTo>
                  <a:lnTo>
                    <a:pt x="1030820" y="787272"/>
                  </a:lnTo>
                  <a:lnTo>
                    <a:pt x="1032598" y="778382"/>
                  </a:lnTo>
                  <a:lnTo>
                    <a:pt x="1033995" y="769238"/>
                  </a:lnTo>
                  <a:lnTo>
                    <a:pt x="1034757" y="760094"/>
                  </a:lnTo>
                  <a:lnTo>
                    <a:pt x="1035011" y="750951"/>
                  </a:lnTo>
                  <a:lnTo>
                    <a:pt x="1035011" y="290829"/>
                  </a:lnTo>
                  <a:lnTo>
                    <a:pt x="1028280" y="243585"/>
                  </a:lnTo>
                  <a:lnTo>
                    <a:pt x="1008722" y="198881"/>
                  </a:lnTo>
                  <a:lnTo>
                    <a:pt x="977226" y="157225"/>
                  </a:lnTo>
                  <a:lnTo>
                    <a:pt x="935189" y="119125"/>
                  </a:lnTo>
                  <a:lnTo>
                    <a:pt x="883500" y="85216"/>
                  </a:lnTo>
                  <a:lnTo>
                    <a:pt x="823175" y="56133"/>
                  </a:lnTo>
                  <a:lnTo>
                    <a:pt x="755357" y="32511"/>
                  </a:lnTo>
                  <a:lnTo>
                    <a:pt x="681062" y="14858"/>
                  </a:lnTo>
                  <a:lnTo>
                    <a:pt x="601433" y="3809"/>
                  </a:lnTo>
                  <a:lnTo>
                    <a:pt x="517550" y="0"/>
                  </a:lnTo>
                  <a:close/>
                </a:path>
              </a:pathLst>
            </a:custGeom>
            <a:solidFill>
              <a:srgbClr val="964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57350" y="106730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1524" y="0"/>
                  </a:moveTo>
                  <a:lnTo>
                    <a:pt x="635" y="254"/>
                  </a:lnTo>
                  <a:lnTo>
                    <a:pt x="0" y="50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53262" y="1492884"/>
              <a:ext cx="54610" cy="39370"/>
            </a:xfrm>
            <a:custGeom>
              <a:avLst/>
              <a:gdLst/>
              <a:ahLst/>
              <a:cxnLst/>
              <a:rect l="l" t="t" r="r" b="b"/>
              <a:pathLst>
                <a:path w="54609" h="39369">
                  <a:moveTo>
                    <a:pt x="54178" y="0"/>
                  </a:moveTo>
                  <a:lnTo>
                    <a:pt x="0" y="11811"/>
                  </a:lnTo>
                  <a:lnTo>
                    <a:pt x="1981" y="14350"/>
                  </a:lnTo>
                  <a:lnTo>
                    <a:pt x="39611" y="39369"/>
                  </a:lnTo>
                  <a:lnTo>
                    <a:pt x="46685" y="20192"/>
                  </a:lnTo>
                  <a:lnTo>
                    <a:pt x="54457" y="1777"/>
                  </a:lnTo>
                  <a:lnTo>
                    <a:pt x="54178" y="0"/>
                  </a:lnTo>
                  <a:close/>
                </a:path>
              </a:pathLst>
            </a:custGeom>
            <a:solidFill>
              <a:srgbClr val="AF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2949" y="1454658"/>
              <a:ext cx="114935" cy="50800"/>
            </a:xfrm>
            <a:custGeom>
              <a:avLst/>
              <a:gdLst/>
              <a:ahLst/>
              <a:cxnLst/>
              <a:rect l="l" t="t" r="r" b="b"/>
              <a:pathLst>
                <a:path w="114934" h="50800">
                  <a:moveTo>
                    <a:pt x="96037" y="0"/>
                  </a:moveTo>
                  <a:lnTo>
                    <a:pt x="87820" y="8762"/>
                  </a:lnTo>
                  <a:lnTo>
                    <a:pt x="77431" y="17906"/>
                  </a:lnTo>
                  <a:lnTo>
                    <a:pt x="65227" y="26542"/>
                  </a:lnTo>
                  <a:lnTo>
                    <a:pt x="51549" y="34162"/>
                  </a:lnTo>
                  <a:lnTo>
                    <a:pt x="52323" y="36194"/>
                  </a:lnTo>
                  <a:lnTo>
                    <a:pt x="51523" y="34162"/>
                  </a:lnTo>
                  <a:lnTo>
                    <a:pt x="39331" y="39242"/>
                  </a:lnTo>
                  <a:lnTo>
                    <a:pt x="26542" y="43052"/>
                  </a:lnTo>
                  <a:lnTo>
                    <a:pt x="13360" y="45084"/>
                  </a:lnTo>
                  <a:lnTo>
                    <a:pt x="0" y="44957"/>
                  </a:lnTo>
                  <a:lnTo>
                    <a:pt x="12801" y="47625"/>
                  </a:lnTo>
                  <a:lnTo>
                    <a:pt x="27190" y="49656"/>
                  </a:lnTo>
                  <a:lnTo>
                    <a:pt x="43091" y="50545"/>
                  </a:lnTo>
                  <a:lnTo>
                    <a:pt x="60325" y="50037"/>
                  </a:lnTo>
                  <a:lnTo>
                    <a:pt x="105041" y="41528"/>
                  </a:lnTo>
                  <a:lnTo>
                    <a:pt x="114477" y="38353"/>
                  </a:lnTo>
                  <a:lnTo>
                    <a:pt x="111963" y="28320"/>
                  </a:lnTo>
                  <a:lnTo>
                    <a:pt x="108153" y="18414"/>
                  </a:lnTo>
                  <a:lnTo>
                    <a:pt x="102908" y="8889"/>
                  </a:lnTo>
                  <a:lnTo>
                    <a:pt x="96037" y="0"/>
                  </a:lnTo>
                  <a:close/>
                </a:path>
              </a:pathLst>
            </a:custGeom>
            <a:solidFill>
              <a:srgbClr val="ED7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11097" y="1577412"/>
              <a:ext cx="121131" cy="7942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02969" y="1552667"/>
              <a:ext cx="145846" cy="10417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02969" y="1552702"/>
              <a:ext cx="146050" cy="104139"/>
            </a:xfrm>
            <a:custGeom>
              <a:avLst/>
              <a:gdLst/>
              <a:ahLst/>
              <a:cxnLst/>
              <a:rect l="l" t="t" r="r" b="b"/>
              <a:pathLst>
                <a:path w="146050" h="104139">
                  <a:moveTo>
                    <a:pt x="108203" y="0"/>
                  </a:moveTo>
                  <a:lnTo>
                    <a:pt x="83184" y="5714"/>
                  </a:lnTo>
                  <a:lnTo>
                    <a:pt x="55244" y="9271"/>
                  </a:lnTo>
                  <a:lnTo>
                    <a:pt x="26669" y="11049"/>
                  </a:lnTo>
                  <a:lnTo>
                    <a:pt x="0" y="11557"/>
                  </a:lnTo>
                  <a:lnTo>
                    <a:pt x="7239" y="63881"/>
                  </a:lnTo>
                  <a:lnTo>
                    <a:pt x="8128" y="65912"/>
                  </a:lnTo>
                  <a:lnTo>
                    <a:pt x="19558" y="45847"/>
                  </a:lnTo>
                  <a:lnTo>
                    <a:pt x="35306" y="29972"/>
                  </a:lnTo>
                  <a:lnTo>
                    <a:pt x="101981" y="52832"/>
                  </a:lnTo>
                  <a:lnTo>
                    <a:pt x="129159" y="104139"/>
                  </a:lnTo>
                  <a:lnTo>
                    <a:pt x="145922" y="104139"/>
                  </a:lnTo>
                  <a:lnTo>
                    <a:pt x="138556" y="74930"/>
                  </a:lnTo>
                  <a:lnTo>
                    <a:pt x="128524" y="46100"/>
                  </a:lnTo>
                  <a:lnTo>
                    <a:pt x="117728" y="20320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88987" y="1384426"/>
              <a:ext cx="437515" cy="110489"/>
            </a:xfrm>
            <a:custGeom>
              <a:avLst/>
              <a:gdLst/>
              <a:ahLst/>
              <a:cxnLst/>
              <a:rect l="l" t="t" r="r" b="b"/>
              <a:pathLst>
                <a:path w="437515" h="110490">
                  <a:moveTo>
                    <a:pt x="89941" y="18923"/>
                  </a:moveTo>
                  <a:lnTo>
                    <a:pt x="87274" y="16256"/>
                  </a:lnTo>
                  <a:lnTo>
                    <a:pt x="85877" y="13208"/>
                  </a:lnTo>
                  <a:lnTo>
                    <a:pt x="86575" y="9144"/>
                  </a:lnTo>
                  <a:lnTo>
                    <a:pt x="87363" y="7366"/>
                  </a:lnTo>
                  <a:lnTo>
                    <a:pt x="73736" y="9906"/>
                  </a:lnTo>
                  <a:lnTo>
                    <a:pt x="59448" y="13208"/>
                  </a:lnTo>
                  <a:lnTo>
                    <a:pt x="44589" y="17272"/>
                  </a:lnTo>
                  <a:lnTo>
                    <a:pt x="29133" y="22098"/>
                  </a:lnTo>
                  <a:lnTo>
                    <a:pt x="23774" y="33020"/>
                  </a:lnTo>
                  <a:lnTo>
                    <a:pt x="17780" y="43815"/>
                  </a:lnTo>
                  <a:lnTo>
                    <a:pt x="11112" y="54610"/>
                  </a:lnTo>
                  <a:lnTo>
                    <a:pt x="3683" y="65405"/>
                  </a:lnTo>
                  <a:lnTo>
                    <a:pt x="9550" y="74168"/>
                  </a:lnTo>
                  <a:lnTo>
                    <a:pt x="3594" y="65405"/>
                  </a:lnTo>
                  <a:lnTo>
                    <a:pt x="0" y="70231"/>
                  </a:lnTo>
                  <a:lnTo>
                    <a:pt x="18440" y="108585"/>
                  </a:lnTo>
                  <a:lnTo>
                    <a:pt x="18719" y="110236"/>
                  </a:lnTo>
                  <a:lnTo>
                    <a:pt x="37553" y="75184"/>
                  </a:lnTo>
                  <a:lnTo>
                    <a:pt x="60960" y="44577"/>
                  </a:lnTo>
                  <a:lnTo>
                    <a:pt x="74701" y="31115"/>
                  </a:lnTo>
                  <a:lnTo>
                    <a:pt x="89941" y="18923"/>
                  </a:lnTo>
                  <a:close/>
                </a:path>
                <a:path w="437515" h="110490">
                  <a:moveTo>
                    <a:pt x="437349" y="39878"/>
                  </a:moveTo>
                  <a:lnTo>
                    <a:pt x="404583" y="23368"/>
                  </a:lnTo>
                  <a:lnTo>
                    <a:pt x="372706" y="11811"/>
                  </a:lnTo>
                  <a:lnTo>
                    <a:pt x="343242" y="4191"/>
                  </a:lnTo>
                  <a:lnTo>
                    <a:pt x="318096" y="0"/>
                  </a:lnTo>
                  <a:lnTo>
                    <a:pt x="320255" y="2667"/>
                  </a:lnTo>
                  <a:lnTo>
                    <a:pt x="321398" y="6223"/>
                  </a:lnTo>
                  <a:lnTo>
                    <a:pt x="320763" y="8128"/>
                  </a:lnTo>
                  <a:lnTo>
                    <a:pt x="319620" y="9906"/>
                  </a:lnTo>
                  <a:lnTo>
                    <a:pt x="334479" y="20066"/>
                  </a:lnTo>
                  <a:lnTo>
                    <a:pt x="370420" y="60071"/>
                  </a:lnTo>
                  <a:lnTo>
                    <a:pt x="390486" y="98298"/>
                  </a:lnTo>
                  <a:lnTo>
                    <a:pt x="394042" y="107188"/>
                  </a:lnTo>
                  <a:lnTo>
                    <a:pt x="413092" y="92329"/>
                  </a:lnTo>
                  <a:lnTo>
                    <a:pt x="427062" y="75946"/>
                  </a:lnTo>
                  <a:lnTo>
                    <a:pt x="435190" y="58166"/>
                  </a:lnTo>
                  <a:lnTo>
                    <a:pt x="437349" y="39878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32814" y="142811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40">
                  <a:moveTo>
                    <a:pt x="3937" y="2540"/>
                  </a:moveTo>
                  <a:lnTo>
                    <a:pt x="508" y="254"/>
                  </a:lnTo>
                  <a:lnTo>
                    <a:pt x="0" y="0"/>
                  </a:lnTo>
                  <a:lnTo>
                    <a:pt x="3937" y="254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83030" y="1424304"/>
              <a:ext cx="152400" cy="128905"/>
            </a:xfrm>
            <a:custGeom>
              <a:avLst/>
              <a:gdLst/>
              <a:ahLst/>
              <a:cxnLst/>
              <a:rect l="l" t="t" r="r" b="b"/>
              <a:pathLst>
                <a:path w="152400" h="128905">
                  <a:moveTo>
                    <a:pt x="152273" y="116967"/>
                  </a:moveTo>
                  <a:lnTo>
                    <a:pt x="127508" y="71628"/>
                  </a:lnTo>
                  <a:lnTo>
                    <a:pt x="82169" y="28067"/>
                  </a:lnTo>
                  <a:lnTo>
                    <a:pt x="50292" y="4064"/>
                  </a:lnTo>
                  <a:lnTo>
                    <a:pt x="43307" y="0"/>
                  </a:lnTo>
                  <a:lnTo>
                    <a:pt x="41148" y="18288"/>
                  </a:lnTo>
                  <a:lnTo>
                    <a:pt x="33020" y="35941"/>
                  </a:lnTo>
                  <a:lnTo>
                    <a:pt x="19050" y="52451"/>
                  </a:lnTo>
                  <a:lnTo>
                    <a:pt x="0" y="67310"/>
                  </a:lnTo>
                  <a:lnTo>
                    <a:pt x="2159" y="72898"/>
                  </a:lnTo>
                  <a:lnTo>
                    <a:pt x="13081" y="108712"/>
                  </a:lnTo>
                  <a:lnTo>
                    <a:pt x="17272" y="126111"/>
                  </a:lnTo>
                  <a:lnTo>
                    <a:pt x="120523" y="113538"/>
                  </a:lnTo>
                  <a:lnTo>
                    <a:pt x="123571" y="119126"/>
                  </a:lnTo>
                  <a:lnTo>
                    <a:pt x="128143" y="128397"/>
                  </a:lnTo>
                  <a:lnTo>
                    <a:pt x="137922" y="125349"/>
                  </a:lnTo>
                  <a:lnTo>
                    <a:pt x="146304" y="121666"/>
                  </a:lnTo>
                  <a:lnTo>
                    <a:pt x="152273" y="116967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83030" y="1424304"/>
              <a:ext cx="152400" cy="128905"/>
            </a:xfrm>
            <a:custGeom>
              <a:avLst/>
              <a:gdLst/>
              <a:ahLst/>
              <a:cxnLst/>
              <a:rect l="l" t="t" r="r" b="b"/>
              <a:pathLst>
                <a:path w="152400" h="128905">
                  <a:moveTo>
                    <a:pt x="152273" y="116967"/>
                  </a:moveTo>
                  <a:lnTo>
                    <a:pt x="127508" y="71628"/>
                  </a:lnTo>
                  <a:lnTo>
                    <a:pt x="82169" y="28067"/>
                  </a:lnTo>
                  <a:lnTo>
                    <a:pt x="50292" y="4064"/>
                  </a:lnTo>
                  <a:lnTo>
                    <a:pt x="43307" y="0"/>
                  </a:lnTo>
                  <a:lnTo>
                    <a:pt x="41148" y="18288"/>
                  </a:lnTo>
                  <a:lnTo>
                    <a:pt x="33020" y="35941"/>
                  </a:lnTo>
                  <a:lnTo>
                    <a:pt x="19050" y="52451"/>
                  </a:lnTo>
                  <a:lnTo>
                    <a:pt x="0" y="67310"/>
                  </a:lnTo>
                  <a:lnTo>
                    <a:pt x="2159" y="72898"/>
                  </a:lnTo>
                  <a:lnTo>
                    <a:pt x="13081" y="108712"/>
                  </a:lnTo>
                  <a:lnTo>
                    <a:pt x="17272" y="126111"/>
                  </a:lnTo>
                  <a:lnTo>
                    <a:pt x="120523" y="113538"/>
                  </a:lnTo>
                  <a:lnTo>
                    <a:pt x="123571" y="119126"/>
                  </a:lnTo>
                  <a:lnTo>
                    <a:pt x="128143" y="128397"/>
                  </a:lnTo>
                  <a:lnTo>
                    <a:pt x="137922" y="125349"/>
                  </a:lnTo>
                  <a:lnTo>
                    <a:pt x="146304" y="121666"/>
                  </a:lnTo>
                  <a:lnTo>
                    <a:pt x="152273" y="116967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00302" y="1537843"/>
              <a:ext cx="111125" cy="26670"/>
            </a:xfrm>
            <a:custGeom>
              <a:avLst/>
              <a:gdLst/>
              <a:ahLst/>
              <a:cxnLst/>
              <a:rect l="l" t="t" r="r" b="b"/>
              <a:pathLst>
                <a:path w="111125" h="26669">
                  <a:moveTo>
                    <a:pt x="103250" y="0"/>
                  </a:moveTo>
                  <a:lnTo>
                    <a:pt x="0" y="12573"/>
                  </a:lnTo>
                  <a:lnTo>
                    <a:pt x="2666" y="26416"/>
                  </a:lnTo>
                  <a:lnTo>
                    <a:pt x="29336" y="25908"/>
                  </a:lnTo>
                  <a:lnTo>
                    <a:pt x="57911" y="24130"/>
                  </a:lnTo>
                  <a:lnTo>
                    <a:pt x="85851" y="20574"/>
                  </a:lnTo>
                  <a:lnTo>
                    <a:pt x="110870" y="14859"/>
                  </a:lnTo>
                  <a:lnTo>
                    <a:pt x="106298" y="5587"/>
                  </a:lnTo>
                  <a:lnTo>
                    <a:pt x="10325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00302" y="1537843"/>
              <a:ext cx="111125" cy="26670"/>
            </a:xfrm>
            <a:custGeom>
              <a:avLst/>
              <a:gdLst/>
              <a:ahLst/>
              <a:cxnLst/>
              <a:rect l="l" t="t" r="r" b="b"/>
              <a:pathLst>
                <a:path w="111125" h="26669">
                  <a:moveTo>
                    <a:pt x="103250" y="0"/>
                  </a:moveTo>
                  <a:lnTo>
                    <a:pt x="0" y="12573"/>
                  </a:lnTo>
                  <a:lnTo>
                    <a:pt x="2666" y="26416"/>
                  </a:lnTo>
                  <a:lnTo>
                    <a:pt x="29336" y="25908"/>
                  </a:lnTo>
                  <a:lnTo>
                    <a:pt x="57911" y="24130"/>
                  </a:lnTo>
                  <a:lnTo>
                    <a:pt x="85851" y="20574"/>
                  </a:lnTo>
                  <a:lnTo>
                    <a:pt x="110870" y="14859"/>
                  </a:lnTo>
                  <a:lnTo>
                    <a:pt x="106298" y="5587"/>
                  </a:lnTo>
                  <a:lnTo>
                    <a:pt x="103250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78471" y="1406626"/>
              <a:ext cx="377139" cy="2358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92873" y="1494663"/>
              <a:ext cx="16713" cy="3848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02969" y="1564258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4">
                  <a:moveTo>
                    <a:pt x="762" y="4064"/>
                  </a:moveTo>
                  <a:lnTo>
                    <a:pt x="0" y="0"/>
                  </a:lnTo>
                  <a:lnTo>
                    <a:pt x="508" y="2794"/>
                  </a:lnTo>
                  <a:lnTo>
                    <a:pt x="762" y="4064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88288" y="1394333"/>
              <a:ext cx="115492" cy="1739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07910" y="1403350"/>
              <a:ext cx="119049" cy="1346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07706" y="1459611"/>
              <a:ext cx="45427" cy="6934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08735" y="148729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2349" y="0"/>
                  </a:moveTo>
                  <a:lnTo>
                    <a:pt x="0" y="5206"/>
                  </a:lnTo>
                  <a:lnTo>
                    <a:pt x="2349" y="4317"/>
                  </a:lnTo>
                  <a:lnTo>
                    <a:pt x="3467" y="38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35659" y="1499997"/>
              <a:ext cx="32401" cy="5753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02588" y="156222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381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02588" y="156222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381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39228" y="1413509"/>
              <a:ext cx="44450" cy="228600"/>
            </a:xfrm>
            <a:custGeom>
              <a:avLst/>
              <a:gdLst/>
              <a:ahLst/>
              <a:cxnLst/>
              <a:rect l="l" t="t" r="r" b="b"/>
              <a:pathLst>
                <a:path w="44450" h="228600">
                  <a:moveTo>
                    <a:pt x="39331" y="0"/>
                  </a:moveTo>
                  <a:lnTo>
                    <a:pt x="19342" y="52959"/>
                  </a:lnTo>
                  <a:lnTo>
                    <a:pt x="7289" y="102235"/>
                  </a:lnTo>
                  <a:lnTo>
                    <a:pt x="1181" y="148081"/>
                  </a:lnTo>
                  <a:lnTo>
                    <a:pt x="0" y="189991"/>
                  </a:lnTo>
                  <a:lnTo>
                    <a:pt x="2717" y="227837"/>
                  </a:lnTo>
                  <a:lnTo>
                    <a:pt x="8610" y="228218"/>
                  </a:lnTo>
                  <a:lnTo>
                    <a:pt x="5841" y="190500"/>
                  </a:lnTo>
                  <a:lnTo>
                    <a:pt x="6959" y="148716"/>
                  </a:lnTo>
                  <a:lnTo>
                    <a:pt x="12992" y="102997"/>
                  </a:lnTo>
                  <a:lnTo>
                    <a:pt x="24993" y="53848"/>
                  </a:lnTo>
                  <a:lnTo>
                    <a:pt x="44005" y="1269"/>
                  </a:lnTo>
                  <a:lnTo>
                    <a:pt x="39331" y="0"/>
                  </a:lnTo>
                  <a:close/>
                </a:path>
              </a:pathLst>
            </a:custGeom>
            <a:solidFill>
              <a:srgbClr val="C53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29106" y="1378838"/>
              <a:ext cx="127000" cy="33655"/>
            </a:xfrm>
            <a:custGeom>
              <a:avLst/>
              <a:gdLst/>
              <a:ahLst/>
              <a:cxnLst/>
              <a:rect l="l" t="t" r="r" b="b"/>
              <a:pathLst>
                <a:path w="127000" h="33655">
                  <a:moveTo>
                    <a:pt x="18973" y="18288"/>
                  </a:moveTo>
                  <a:lnTo>
                    <a:pt x="10883" y="16510"/>
                  </a:lnTo>
                  <a:lnTo>
                    <a:pt x="6705" y="15367"/>
                  </a:lnTo>
                  <a:lnTo>
                    <a:pt x="9334" y="13843"/>
                  </a:lnTo>
                  <a:lnTo>
                    <a:pt x="11264" y="11176"/>
                  </a:lnTo>
                  <a:lnTo>
                    <a:pt x="13906" y="5207"/>
                  </a:lnTo>
                  <a:lnTo>
                    <a:pt x="14338" y="3810"/>
                  </a:lnTo>
                  <a:lnTo>
                    <a:pt x="0" y="5715"/>
                  </a:lnTo>
                  <a:lnTo>
                    <a:pt x="3454" y="14478"/>
                  </a:lnTo>
                  <a:lnTo>
                    <a:pt x="7442" y="19812"/>
                  </a:lnTo>
                  <a:lnTo>
                    <a:pt x="13423" y="23876"/>
                  </a:lnTo>
                  <a:lnTo>
                    <a:pt x="18973" y="18288"/>
                  </a:lnTo>
                  <a:close/>
                </a:path>
                <a:path w="127000" h="33655">
                  <a:moveTo>
                    <a:pt x="111836" y="17145"/>
                  </a:moveTo>
                  <a:lnTo>
                    <a:pt x="102971" y="19177"/>
                  </a:lnTo>
                  <a:lnTo>
                    <a:pt x="82956" y="21971"/>
                  </a:lnTo>
                  <a:lnTo>
                    <a:pt x="54190" y="22606"/>
                  </a:lnTo>
                  <a:lnTo>
                    <a:pt x="18986" y="18288"/>
                  </a:lnTo>
                  <a:lnTo>
                    <a:pt x="13423" y="23876"/>
                  </a:lnTo>
                  <a:lnTo>
                    <a:pt x="21183" y="29083"/>
                  </a:lnTo>
                  <a:lnTo>
                    <a:pt x="32562" y="32131"/>
                  </a:lnTo>
                  <a:lnTo>
                    <a:pt x="49288" y="33020"/>
                  </a:lnTo>
                  <a:lnTo>
                    <a:pt x="49936" y="33147"/>
                  </a:lnTo>
                  <a:lnTo>
                    <a:pt x="51155" y="33147"/>
                  </a:lnTo>
                  <a:lnTo>
                    <a:pt x="55422" y="32766"/>
                  </a:lnTo>
                  <a:lnTo>
                    <a:pt x="71120" y="30353"/>
                  </a:lnTo>
                  <a:lnTo>
                    <a:pt x="73355" y="29845"/>
                  </a:lnTo>
                  <a:lnTo>
                    <a:pt x="86271" y="26924"/>
                  </a:lnTo>
                  <a:lnTo>
                    <a:pt x="100101" y="22606"/>
                  </a:lnTo>
                  <a:lnTo>
                    <a:pt x="111836" y="17145"/>
                  </a:lnTo>
                  <a:close/>
                </a:path>
                <a:path w="127000" h="33655">
                  <a:moveTo>
                    <a:pt x="126415" y="1016"/>
                  </a:moveTo>
                  <a:lnTo>
                    <a:pt x="102920" y="0"/>
                  </a:lnTo>
                  <a:lnTo>
                    <a:pt x="106108" y="9525"/>
                  </a:lnTo>
                  <a:lnTo>
                    <a:pt x="112115" y="17018"/>
                  </a:lnTo>
                  <a:lnTo>
                    <a:pt x="119875" y="12446"/>
                  </a:lnTo>
                  <a:lnTo>
                    <a:pt x="125260" y="7239"/>
                  </a:lnTo>
                  <a:lnTo>
                    <a:pt x="126415" y="1016"/>
                  </a:lnTo>
                  <a:close/>
                </a:path>
              </a:pathLst>
            </a:custGeom>
            <a:solidFill>
              <a:srgbClr val="F8A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68260" y="1455292"/>
              <a:ext cx="44450" cy="177165"/>
            </a:xfrm>
            <a:custGeom>
              <a:avLst/>
              <a:gdLst/>
              <a:ahLst/>
              <a:cxnLst/>
              <a:rect l="l" t="t" r="r" b="b"/>
              <a:pathLst>
                <a:path w="44450" h="177164">
                  <a:moveTo>
                    <a:pt x="26758" y="172974"/>
                  </a:moveTo>
                  <a:lnTo>
                    <a:pt x="25768" y="164973"/>
                  </a:lnTo>
                  <a:lnTo>
                    <a:pt x="19621" y="162052"/>
                  </a:lnTo>
                  <a:lnTo>
                    <a:pt x="5372" y="162560"/>
                  </a:lnTo>
                  <a:lnTo>
                    <a:pt x="0" y="165989"/>
                  </a:lnTo>
                  <a:lnTo>
                    <a:pt x="1003" y="173990"/>
                  </a:lnTo>
                  <a:lnTo>
                    <a:pt x="7162" y="177038"/>
                  </a:lnTo>
                  <a:lnTo>
                    <a:pt x="21386" y="176530"/>
                  </a:lnTo>
                  <a:lnTo>
                    <a:pt x="26758" y="172974"/>
                  </a:lnTo>
                  <a:close/>
                </a:path>
                <a:path w="44450" h="177164">
                  <a:moveTo>
                    <a:pt x="27927" y="118618"/>
                  </a:moveTo>
                  <a:lnTo>
                    <a:pt x="26936" y="110617"/>
                  </a:lnTo>
                  <a:lnTo>
                    <a:pt x="20777" y="107569"/>
                  </a:lnTo>
                  <a:lnTo>
                    <a:pt x="6540" y="108077"/>
                  </a:lnTo>
                  <a:lnTo>
                    <a:pt x="1181" y="111506"/>
                  </a:lnTo>
                  <a:lnTo>
                    <a:pt x="2171" y="119507"/>
                  </a:lnTo>
                  <a:lnTo>
                    <a:pt x="8318" y="122555"/>
                  </a:lnTo>
                  <a:lnTo>
                    <a:pt x="22567" y="122047"/>
                  </a:lnTo>
                  <a:lnTo>
                    <a:pt x="27927" y="118618"/>
                  </a:lnTo>
                  <a:close/>
                </a:path>
                <a:path w="44450" h="177164">
                  <a:moveTo>
                    <a:pt x="32702" y="64135"/>
                  </a:moveTo>
                  <a:lnTo>
                    <a:pt x="31711" y="56134"/>
                  </a:lnTo>
                  <a:lnTo>
                    <a:pt x="25552" y="53213"/>
                  </a:lnTo>
                  <a:lnTo>
                    <a:pt x="11290" y="53721"/>
                  </a:lnTo>
                  <a:lnTo>
                    <a:pt x="5956" y="57150"/>
                  </a:lnTo>
                  <a:lnTo>
                    <a:pt x="6946" y="65151"/>
                  </a:lnTo>
                  <a:lnTo>
                    <a:pt x="13106" y="68199"/>
                  </a:lnTo>
                  <a:lnTo>
                    <a:pt x="27343" y="67691"/>
                  </a:lnTo>
                  <a:lnTo>
                    <a:pt x="32702" y="64135"/>
                  </a:lnTo>
                  <a:close/>
                </a:path>
                <a:path w="44450" h="177164">
                  <a:moveTo>
                    <a:pt x="43827" y="10922"/>
                  </a:moveTo>
                  <a:lnTo>
                    <a:pt x="42849" y="2921"/>
                  </a:lnTo>
                  <a:lnTo>
                    <a:pt x="36703" y="0"/>
                  </a:lnTo>
                  <a:lnTo>
                    <a:pt x="22440" y="508"/>
                  </a:lnTo>
                  <a:lnTo>
                    <a:pt x="17106" y="3937"/>
                  </a:lnTo>
                  <a:lnTo>
                    <a:pt x="18084" y="11938"/>
                  </a:lnTo>
                  <a:lnTo>
                    <a:pt x="24244" y="14986"/>
                  </a:lnTo>
                  <a:lnTo>
                    <a:pt x="38493" y="14478"/>
                  </a:lnTo>
                  <a:lnTo>
                    <a:pt x="43827" y="10922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78014" y="158076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469" y="0"/>
                  </a:moveTo>
                  <a:lnTo>
                    <a:pt x="0" y="1650"/>
                  </a:lnTo>
                  <a:lnTo>
                    <a:pt x="177" y="76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06017" y="158267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0" y="0"/>
                  </a:moveTo>
                  <a:lnTo>
                    <a:pt x="1016" y="6350"/>
                  </a:lnTo>
                  <a:lnTo>
                    <a:pt x="762" y="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06017" y="158267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0" y="0"/>
                  </a:moveTo>
                  <a:lnTo>
                    <a:pt x="1016" y="6350"/>
                  </a:lnTo>
                  <a:lnTo>
                    <a:pt x="762" y="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59281" y="144437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27" y="126"/>
                  </a:lnTo>
                  <a:lnTo>
                    <a:pt x="1905" y="2920"/>
                  </a:lnTo>
                  <a:lnTo>
                    <a:pt x="1143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59281" y="144437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27" y="126"/>
                  </a:lnTo>
                  <a:lnTo>
                    <a:pt x="1905" y="2920"/>
                  </a:lnTo>
                  <a:lnTo>
                    <a:pt x="1143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95222" y="152920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5">
                  <a:moveTo>
                    <a:pt x="0" y="0"/>
                  </a:moveTo>
                  <a:lnTo>
                    <a:pt x="381" y="1904"/>
                  </a:lnTo>
                  <a:lnTo>
                    <a:pt x="1396" y="5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95222" y="152920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5">
                  <a:moveTo>
                    <a:pt x="0" y="0"/>
                  </a:moveTo>
                  <a:lnTo>
                    <a:pt x="381" y="1904"/>
                  </a:lnTo>
                  <a:lnTo>
                    <a:pt x="1396" y="5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5222" y="152920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5">
                  <a:moveTo>
                    <a:pt x="0" y="0"/>
                  </a:moveTo>
                  <a:lnTo>
                    <a:pt x="381" y="1904"/>
                  </a:lnTo>
                  <a:lnTo>
                    <a:pt x="1396" y="5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99159" y="1545463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80">
                  <a:moveTo>
                    <a:pt x="0" y="0"/>
                  </a:moveTo>
                  <a:lnTo>
                    <a:pt x="1015" y="4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99159" y="1545463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80">
                  <a:moveTo>
                    <a:pt x="0" y="0"/>
                  </a:moveTo>
                  <a:lnTo>
                    <a:pt x="1015" y="4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99159" y="1545463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80">
                  <a:moveTo>
                    <a:pt x="0" y="0"/>
                  </a:moveTo>
                  <a:lnTo>
                    <a:pt x="1015" y="4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01572" y="155702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5">
                  <a:moveTo>
                    <a:pt x="0" y="0"/>
                  </a:moveTo>
                  <a:lnTo>
                    <a:pt x="1015" y="5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01572" y="155702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5">
                  <a:moveTo>
                    <a:pt x="0" y="0"/>
                  </a:moveTo>
                  <a:lnTo>
                    <a:pt x="1015" y="5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01572" y="155702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5">
                  <a:moveTo>
                    <a:pt x="0" y="0"/>
                  </a:moveTo>
                  <a:lnTo>
                    <a:pt x="1015" y="5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00302" y="155041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00302" y="155041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00302" y="155041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60577" y="1580686"/>
              <a:ext cx="183565" cy="7615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60577" y="1580769"/>
              <a:ext cx="184150" cy="76200"/>
            </a:xfrm>
            <a:custGeom>
              <a:avLst/>
              <a:gdLst/>
              <a:ahLst/>
              <a:cxnLst/>
              <a:rect l="l" t="t" r="r" b="b"/>
              <a:pathLst>
                <a:path w="184150" h="76200">
                  <a:moveTo>
                    <a:pt x="17894" y="0"/>
                  </a:moveTo>
                  <a:lnTo>
                    <a:pt x="0" y="76072"/>
                  </a:lnTo>
                  <a:lnTo>
                    <a:pt x="183565" y="76072"/>
                  </a:lnTo>
                  <a:lnTo>
                    <a:pt x="181368" y="60578"/>
                  </a:lnTo>
                  <a:lnTo>
                    <a:pt x="133832" y="53339"/>
                  </a:lnTo>
                  <a:lnTo>
                    <a:pt x="89636" y="40258"/>
                  </a:lnTo>
                  <a:lnTo>
                    <a:pt x="50431" y="2222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47813" y="1557526"/>
              <a:ext cx="264807" cy="9931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47813" y="1557527"/>
              <a:ext cx="265430" cy="99695"/>
            </a:xfrm>
            <a:custGeom>
              <a:avLst/>
              <a:gdLst/>
              <a:ahLst/>
              <a:cxnLst/>
              <a:rect l="l" t="t" r="r" b="b"/>
              <a:pathLst>
                <a:path w="265430" h="99694">
                  <a:moveTo>
                    <a:pt x="264172" y="84962"/>
                  </a:moveTo>
                  <a:lnTo>
                    <a:pt x="101" y="84962"/>
                  </a:lnTo>
                  <a:lnTo>
                    <a:pt x="1384" y="94487"/>
                  </a:lnTo>
                  <a:lnTo>
                    <a:pt x="2171" y="99313"/>
                  </a:lnTo>
                  <a:lnTo>
                    <a:pt x="264807" y="99313"/>
                  </a:lnTo>
                  <a:lnTo>
                    <a:pt x="264426" y="89408"/>
                  </a:lnTo>
                  <a:lnTo>
                    <a:pt x="264172" y="84962"/>
                  </a:lnTo>
                  <a:close/>
                </a:path>
                <a:path w="265430" h="99694">
                  <a:moveTo>
                    <a:pt x="31462" y="84200"/>
                  </a:moveTo>
                  <a:lnTo>
                    <a:pt x="0" y="84200"/>
                  </a:lnTo>
                  <a:lnTo>
                    <a:pt x="25742" y="84962"/>
                  </a:lnTo>
                  <a:lnTo>
                    <a:pt x="31462" y="84200"/>
                  </a:lnTo>
                  <a:close/>
                </a:path>
                <a:path w="265430" h="99694">
                  <a:moveTo>
                    <a:pt x="207784" y="0"/>
                  </a:moveTo>
                  <a:lnTo>
                    <a:pt x="171081" y="43307"/>
                  </a:lnTo>
                  <a:lnTo>
                    <a:pt x="102958" y="74675"/>
                  </a:lnTo>
                  <a:lnTo>
                    <a:pt x="31462" y="84200"/>
                  </a:lnTo>
                  <a:lnTo>
                    <a:pt x="264172" y="84200"/>
                  </a:lnTo>
                  <a:lnTo>
                    <a:pt x="263537" y="73787"/>
                  </a:lnTo>
                  <a:lnTo>
                    <a:pt x="262394" y="59055"/>
                  </a:lnTo>
                  <a:lnTo>
                    <a:pt x="239153" y="6604"/>
                  </a:lnTo>
                  <a:lnTo>
                    <a:pt x="221881" y="6350"/>
                  </a:lnTo>
                  <a:lnTo>
                    <a:pt x="210324" y="5587"/>
                  </a:lnTo>
                  <a:lnTo>
                    <a:pt x="207784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86967" y="1564083"/>
              <a:ext cx="23241" cy="5249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86967" y="1564096"/>
              <a:ext cx="23241" cy="5248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86967" y="1564131"/>
              <a:ext cx="23495" cy="52705"/>
            </a:xfrm>
            <a:custGeom>
              <a:avLst/>
              <a:gdLst/>
              <a:ahLst/>
              <a:cxnLst/>
              <a:rect l="l" t="t" r="r" b="b"/>
              <a:pathLst>
                <a:path w="23494" h="52705">
                  <a:moveTo>
                    <a:pt x="16002" y="126"/>
                  </a:moveTo>
                  <a:lnTo>
                    <a:pt x="0" y="0"/>
                  </a:lnTo>
                  <a:lnTo>
                    <a:pt x="23241" y="52450"/>
                  </a:lnTo>
                  <a:lnTo>
                    <a:pt x="18669" y="15493"/>
                  </a:lnTo>
                  <a:lnTo>
                    <a:pt x="16002" y="126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59408" y="1444498"/>
              <a:ext cx="23666" cy="5562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55598" y="1444498"/>
              <a:ext cx="44704" cy="11963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55598" y="1491615"/>
              <a:ext cx="45085" cy="73025"/>
            </a:xfrm>
            <a:custGeom>
              <a:avLst/>
              <a:gdLst/>
              <a:ahLst/>
              <a:cxnLst/>
              <a:rect l="l" t="t" r="r" b="b"/>
              <a:pathLst>
                <a:path w="45084" h="73025">
                  <a:moveTo>
                    <a:pt x="27432" y="0"/>
                  </a:moveTo>
                  <a:lnTo>
                    <a:pt x="17780" y="5842"/>
                  </a:lnTo>
                  <a:lnTo>
                    <a:pt x="12446" y="8382"/>
                  </a:lnTo>
                  <a:lnTo>
                    <a:pt x="11811" y="23368"/>
                  </a:lnTo>
                  <a:lnTo>
                    <a:pt x="9652" y="37973"/>
                  </a:lnTo>
                  <a:lnTo>
                    <a:pt x="5715" y="52197"/>
                  </a:lnTo>
                  <a:lnTo>
                    <a:pt x="0" y="65912"/>
                  </a:lnTo>
                  <a:lnTo>
                    <a:pt x="2540" y="71500"/>
                  </a:lnTo>
                  <a:lnTo>
                    <a:pt x="14096" y="72262"/>
                  </a:lnTo>
                  <a:lnTo>
                    <a:pt x="31368" y="72517"/>
                  </a:lnTo>
                  <a:lnTo>
                    <a:pt x="26289" y="61087"/>
                  </a:lnTo>
                  <a:lnTo>
                    <a:pt x="44704" y="58800"/>
                  </a:lnTo>
                  <a:lnTo>
                    <a:pt x="40132" y="39497"/>
                  </a:lnTo>
                  <a:lnTo>
                    <a:pt x="33909" y="18161"/>
                  </a:lnTo>
                  <a:lnTo>
                    <a:pt x="28575" y="279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81887" y="1550416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90" h="13969">
                  <a:moveTo>
                    <a:pt x="18287" y="0"/>
                  </a:moveTo>
                  <a:lnTo>
                    <a:pt x="0" y="2286"/>
                  </a:lnTo>
                  <a:lnTo>
                    <a:pt x="5079" y="13716"/>
                  </a:lnTo>
                  <a:lnTo>
                    <a:pt x="21081" y="13843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81887" y="1550416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90" h="13969">
                  <a:moveTo>
                    <a:pt x="18287" y="0"/>
                  </a:moveTo>
                  <a:lnTo>
                    <a:pt x="0" y="2286"/>
                  </a:lnTo>
                  <a:lnTo>
                    <a:pt x="5079" y="13716"/>
                  </a:lnTo>
                  <a:lnTo>
                    <a:pt x="21081" y="13843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DA3758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81887" y="1550416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90" h="13969">
                  <a:moveTo>
                    <a:pt x="18287" y="0"/>
                  </a:moveTo>
                  <a:lnTo>
                    <a:pt x="0" y="2286"/>
                  </a:lnTo>
                  <a:lnTo>
                    <a:pt x="5079" y="13716"/>
                  </a:lnTo>
                  <a:lnTo>
                    <a:pt x="21081" y="13843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41958" y="1641348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5" h="15875">
                  <a:moveTo>
                    <a:pt x="0" y="0"/>
                  </a:moveTo>
                  <a:lnTo>
                    <a:pt x="2197" y="15493"/>
                  </a:lnTo>
                  <a:lnTo>
                    <a:pt x="8026" y="15493"/>
                  </a:lnTo>
                  <a:lnTo>
                    <a:pt x="5867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3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41958" y="1641348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5" h="15875">
                  <a:moveTo>
                    <a:pt x="0" y="0"/>
                  </a:moveTo>
                  <a:lnTo>
                    <a:pt x="2197" y="15493"/>
                  </a:lnTo>
                  <a:lnTo>
                    <a:pt x="8026" y="15493"/>
                  </a:lnTo>
                  <a:lnTo>
                    <a:pt x="5867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4D6A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74864" y="1376933"/>
              <a:ext cx="235585" cy="41910"/>
            </a:xfrm>
            <a:custGeom>
              <a:avLst/>
              <a:gdLst/>
              <a:ahLst/>
              <a:cxnLst/>
              <a:rect l="l" t="t" r="r" b="b"/>
              <a:pathLst>
                <a:path w="235584" h="41909">
                  <a:moveTo>
                    <a:pt x="105422" y="35052"/>
                  </a:moveTo>
                  <a:lnTo>
                    <a:pt x="104165" y="35052"/>
                  </a:lnTo>
                  <a:lnTo>
                    <a:pt x="103530" y="34925"/>
                  </a:lnTo>
                  <a:lnTo>
                    <a:pt x="103403" y="35306"/>
                  </a:lnTo>
                  <a:lnTo>
                    <a:pt x="104063" y="35179"/>
                  </a:lnTo>
                  <a:lnTo>
                    <a:pt x="104736" y="35179"/>
                  </a:lnTo>
                  <a:lnTo>
                    <a:pt x="105422" y="35052"/>
                  </a:lnTo>
                  <a:close/>
                </a:path>
                <a:path w="235584" h="41909">
                  <a:moveTo>
                    <a:pt x="235521" y="13716"/>
                  </a:moveTo>
                  <a:lnTo>
                    <a:pt x="234378" y="10033"/>
                  </a:lnTo>
                  <a:lnTo>
                    <a:pt x="233362" y="8763"/>
                  </a:lnTo>
                  <a:lnTo>
                    <a:pt x="233121" y="8509"/>
                  </a:lnTo>
                  <a:lnTo>
                    <a:pt x="232219" y="7493"/>
                  </a:lnTo>
                  <a:lnTo>
                    <a:pt x="230644" y="6731"/>
                  </a:lnTo>
                  <a:lnTo>
                    <a:pt x="219138" y="1143"/>
                  </a:lnTo>
                  <a:lnTo>
                    <a:pt x="210248" y="508"/>
                  </a:lnTo>
                  <a:lnTo>
                    <a:pt x="204787" y="254"/>
                  </a:lnTo>
                  <a:lnTo>
                    <a:pt x="204279" y="127"/>
                  </a:lnTo>
                  <a:lnTo>
                    <a:pt x="202120" y="0"/>
                  </a:lnTo>
                  <a:lnTo>
                    <a:pt x="187223" y="1397"/>
                  </a:lnTo>
                  <a:lnTo>
                    <a:pt x="180848" y="2413"/>
                  </a:lnTo>
                  <a:lnTo>
                    <a:pt x="180746" y="2933"/>
                  </a:lnTo>
                  <a:lnTo>
                    <a:pt x="195643" y="4318"/>
                  </a:lnTo>
                  <a:lnTo>
                    <a:pt x="203390" y="5461"/>
                  </a:lnTo>
                  <a:lnTo>
                    <a:pt x="180632" y="2921"/>
                  </a:lnTo>
                  <a:lnTo>
                    <a:pt x="179476" y="9144"/>
                  </a:lnTo>
                  <a:lnTo>
                    <a:pt x="174117" y="14478"/>
                  </a:lnTo>
                  <a:lnTo>
                    <a:pt x="166370" y="18923"/>
                  </a:lnTo>
                  <a:lnTo>
                    <a:pt x="166065" y="19050"/>
                  </a:lnTo>
                  <a:lnTo>
                    <a:pt x="154343" y="24511"/>
                  </a:lnTo>
                  <a:lnTo>
                    <a:pt x="140512" y="28829"/>
                  </a:lnTo>
                  <a:lnTo>
                    <a:pt x="134315" y="30226"/>
                  </a:lnTo>
                  <a:lnTo>
                    <a:pt x="125361" y="32258"/>
                  </a:lnTo>
                  <a:lnTo>
                    <a:pt x="109651" y="34671"/>
                  </a:lnTo>
                  <a:lnTo>
                    <a:pt x="108458" y="34798"/>
                  </a:lnTo>
                  <a:lnTo>
                    <a:pt x="108445" y="35318"/>
                  </a:lnTo>
                  <a:lnTo>
                    <a:pt x="107848" y="35433"/>
                  </a:lnTo>
                  <a:lnTo>
                    <a:pt x="108419" y="35318"/>
                  </a:lnTo>
                  <a:lnTo>
                    <a:pt x="108432" y="35179"/>
                  </a:lnTo>
                  <a:lnTo>
                    <a:pt x="108458" y="34798"/>
                  </a:lnTo>
                  <a:lnTo>
                    <a:pt x="108242" y="34798"/>
                  </a:lnTo>
                  <a:lnTo>
                    <a:pt x="107353" y="34925"/>
                  </a:lnTo>
                  <a:lnTo>
                    <a:pt x="105460" y="35052"/>
                  </a:lnTo>
                  <a:lnTo>
                    <a:pt x="104063" y="35306"/>
                  </a:lnTo>
                  <a:lnTo>
                    <a:pt x="103403" y="35306"/>
                  </a:lnTo>
                  <a:lnTo>
                    <a:pt x="103530" y="34925"/>
                  </a:lnTo>
                  <a:lnTo>
                    <a:pt x="103225" y="34912"/>
                  </a:lnTo>
                  <a:lnTo>
                    <a:pt x="103225" y="35687"/>
                  </a:lnTo>
                  <a:lnTo>
                    <a:pt x="103047" y="36195"/>
                  </a:lnTo>
                  <a:lnTo>
                    <a:pt x="103200" y="35687"/>
                  </a:lnTo>
                  <a:lnTo>
                    <a:pt x="103225" y="34912"/>
                  </a:lnTo>
                  <a:lnTo>
                    <a:pt x="101650" y="34798"/>
                  </a:lnTo>
                  <a:lnTo>
                    <a:pt x="101358" y="34785"/>
                  </a:lnTo>
                  <a:lnTo>
                    <a:pt x="101358" y="35560"/>
                  </a:lnTo>
                  <a:lnTo>
                    <a:pt x="100406" y="35687"/>
                  </a:lnTo>
                  <a:lnTo>
                    <a:pt x="91871" y="35344"/>
                  </a:lnTo>
                  <a:lnTo>
                    <a:pt x="100380" y="35560"/>
                  </a:lnTo>
                  <a:lnTo>
                    <a:pt x="101358" y="35560"/>
                  </a:lnTo>
                  <a:lnTo>
                    <a:pt x="101358" y="34785"/>
                  </a:lnTo>
                  <a:lnTo>
                    <a:pt x="96697" y="34544"/>
                  </a:lnTo>
                  <a:lnTo>
                    <a:pt x="86804" y="34036"/>
                  </a:lnTo>
                  <a:lnTo>
                    <a:pt x="75425" y="30988"/>
                  </a:lnTo>
                  <a:lnTo>
                    <a:pt x="67665" y="25781"/>
                  </a:lnTo>
                  <a:lnTo>
                    <a:pt x="61683" y="21717"/>
                  </a:lnTo>
                  <a:lnTo>
                    <a:pt x="57696" y="16383"/>
                  </a:lnTo>
                  <a:lnTo>
                    <a:pt x="56934" y="14478"/>
                  </a:lnTo>
                  <a:lnTo>
                    <a:pt x="55308" y="10414"/>
                  </a:lnTo>
                  <a:lnTo>
                    <a:pt x="55206" y="10160"/>
                  </a:lnTo>
                  <a:lnTo>
                    <a:pt x="54724" y="9017"/>
                  </a:lnTo>
                  <a:lnTo>
                    <a:pt x="54229" y="7747"/>
                  </a:lnTo>
                  <a:lnTo>
                    <a:pt x="53441" y="5588"/>
                  </a:lnTo>
                  <a:lnTo>
                    <a:pt x="40919" y="3937"/>
                  </a:lnTo>
                  <a:lnTo>
                    <a:pt x="40576" y="3810"/>
                  </a:lnTo>
                  <a:lnTo>
                    <a:pt x="40576" y="10287"/>
                  </a:lnTo>
                  <a:lnTo>
                    <a:pt x="39941" y="10414"/>
                  </a:lnTo>
                  <a:lnTo>
                    <a:pt x="40182" y="10287"/>
                  </a:lnTo>
                  <a:lnTo>
                    <a:pt x="40576" y="10287"/>
                  </a:lnTo>
                  <a:lnTo>
                    <a:pt x="40576" y="3810"/>
                  </a:lnTo>
                  <a:lnTo>
                    <a:pt x="39243" y="3683"/>
                  </a:lnTo>
                  <a:lnTo>
                    <a:pt x="39243" y="10541"/>
                  </a:lnTo>
                  <a:lnTo>
                    <a:pt x="29083" y="12827"/>
                  </a:lnTo>
                  <a:lnTo>
                    <a:pt x="24218" y="14478"/>
                  </a:lnTo>
                  <a:lnTo>
                    <a:pt x="29057" y="12827"/>
                  </a:lnTo>
                  <a:lnTo>
                    <a:pt x="31318" y="12319"/>
                  </a:lnTo>
                  <a:lnTo>
                    <a:pt x="39243" y="10541"/>
                  </a:lnTo>
                  <a:lnTo>
                    <a:pt x="39243" y="3683"/>
                  </a:lnTo>
                  <a:lnTo>
                    <a:pt x="27559" y="2032"/>
                  </a:lnTo>
                  <a:lnTo>
                    <a:pt x="13500" y="1778"/>
                  </a:lnTo>
                  <a:lnTo>
                    <a:pt x="6451" y="5842"/>
                  </a:lnTo>
                  <a:lnTo>
                    <a:pt x="1460" y="14859"/>
                  </a:lnTo>
                  <a:lnTo>
                    <a:pt x="711" y="16637"/>
                  </a:lnTo>
                  <a:lnTo>
                    <a:pt x="0" y="20701"/>
                  </a:lnTo>
                  <a:lnTo>
                    <a:pt x="1397" y="23749"/>
                  </a:lnTo>
                  <a:lnTo>
                    <a:pt x="52082" y="41402"/>
                  </a:lnTo>
                  <a:lnTo>
                    <a:pt x="102793" y="36703"/>
                  </a:lnTo>
                  <a:lnTo>
                    <a:pt x="102768" y="36830"/>
                  </a:lnTo>
                  <a:lnTo>
                    <a:pt x="103378" y="36703"/>
                  </a:lnTo>
                  <a:lnTo>
                    <a:pt x="103682" y="36576"/>
                  </a:lnTo>
                  <a:lnTo>
                    <a:pt x="105206" y="37084"/>
                  </a:lnTo>
                  <a:lnTo>
                    <a:pt x="108343" y="37846"/>
                  </a:lnTo>
                  <a:lnTo>
                    <a:pt x="134353" y="40767"/>
                  </a:lnTo>
                  <a:lnTo>
                    <a:pt x="162623" y="40005"/>
                  </a:lnTo>
                  <a:lnTo>
                    <a:pt x="180606" y="37338"/>
                  </a:lnTo>
                  <a:lnTo>
                    <a:pt x="190042" y="35941"/>
                  </a:lnTo>
                  <a:lnTo>
                    <a:pt x="213423" y="29718"/>
                  </a:lnTo>
                  <a:lnTo>
                    <a:pt x="203085" y="6731"/>
                  </a:lnTo>
                  <a:lnTo>
                    <a:pt x="202628" y="5588"/>
                  </a:lnTo>
                  <a:lnTo>
                    <a:pt x="203263" y="6858"/>
                  </a:lnTo>
                  <a:lnTo>
                    <a:pt x="213423" y="29718"/>
                  </a:lnTo>
                  <a:lnTo>
                    <a:pt x="223583" y="26035"/>
                  </a:lnTo>
                  <a:lnTo>
                    <a:pt x="230949" y="21844"/>
                  </a:lnTo>
                  <a:lnTo>
                    <a:pt x="233743" y="17399"/>
                  </a:lnTo>
                  <a:lnTo>
                    <a:pt x="234886" y="15494"/>
                  </a:lnTo>
                  <a:lnTo>
                    <a:pt x="235521" y="13716"/>
                  </a:lnTo>
                  <a:close/>
                </a:path>
              </a:pathLst>
            </a:custGeom>
            <a:solidFill>
              <a:srgbClr val="EF4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30096" y="1363852"/>
              <a:ext cx="1270" cy="11430"/>
            </a:xfrm>
            <a:custGeom>
              <a:avLst/>
              <a:gdLst/>
              <a:ahLst/>
              <a:cxnLst/>
              <a:rect l="l" t="t" r="r" b="b"/>
              <a:pathLst>
                <a:path w="1269" h="11430">
                  <a:moveTo>
                    <a:pt x="355" y="0"/>
                  </a:moveTo>
                  <a:lnTo>
                    <a:pt x="228" y="127"/>
                  </a:lnTo>
                  <a:lnTo>
                    <a:pt x="63" y="1143"/>
                  </a:lnTo>
                  <a:lnTo>
                    <a:pt x="0" y="3556"/>
                  </a:lnTo>
                  <a:lnTo>
                    <a:pt x="355" y="0"/>
                  </a:lnTo>
                  <a:close/>
                </a:path>
                <a:path w="1269" h="11430">
                  <a:moveTo>
                    <a:pt x="749" y="11176"/>
                  </a:moveTo>
                  <a:lnTo>
                    <a:pt x="381" y="9525"/>
                  </a:lnTo>
                  <a:lnTo>
                    <a:pt x="101" y="7620"/>
                  </a:lnTo>
                  <a:lnTo>
                    <a:pt x="342" y="9525"/>
                  </a:lnTo>
                  <a:lnTo>
                    <a:pt x="698" y="11176"/>
                  </a:lnTo>
                  <a:close/>
                </a:path>
              </a:pathLst>
            </a:custGeom>
            <a:solidFill>
              <a:srgbClr val="F8A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47813" y="854760"/>
              <a:ext cx="545972" cy="20988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72578" y="869696"/>
              <a:ext cx="136918" cy="787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70228" y="108381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1524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83208" y="907122"/>
              <a:ext cx="387680" cy="19701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83081" y="907414"/>
              <a:ext cx="387985" cy="196850"/>
            </a:xfrm>
            <a:custGeom>
              <a:avLst/>
              <a:gdLst/>
              <a:ahLst/>
              <a:cxnLst/>
              <a:rect l="l" t="t" r="r" b="b"/>
              <a:pathLst>
                <a:path w="387985" h="196850">
                  <a:moveTo>
                    <a:pt x="387731" y="157226"/>
                  </a:moveTo>
                  <a:lnTo>
                    <a:pt x="321818" y="146431"/>
                  </a:lnTo>
                  <a:lnTo>
                    <a:pt x="270637" y="121158"/>
                  </a:lnTo>
                  <a:lnTo>
                    <a:pt x="231394" y="85090"/>
                  </a:lnTo>
                  <a:lnTo>
                    <a:pt x="196215" y="55372"/>
                  </a:lnTo>
                  <a:lnTo>
                    <a:pt x="185547" y="46482"/>
                  </a:lnTo>
                  <a:lnTo>
                    <a:pt x="180721" y="43434"/>
                  </a:lnTo>
                  <a:lnTo>
                    <a:pt x="169291" y="36068"/>
                  </a:lnTo>
                  <a:lnTo>
                    <a:pt x="135763" y="14859"/>
                  </a:lnTo>
                  <a:lnTo>
                    <a:pt x="84836" y="0"/>
                  </a:lnTo>
                  <a:lnTo>
                    <a:pt x="21971" y="20066"/>
                  </a:lnTo>
                  <a:lnTo>
                    <a:pt x="0" y="48006"/>
                  </a:lnTo>
                  <a:lnTo>
                    <a:pt x="2032" y="45720"/>
                  </a:lnTo>
                  <a:lnTo>
                    <a:pt x="8255" y="41021"/>
                  </a:lnTo>
                  <a:lnTo>
                    <a:pt x="19939" y="36703"/>
                  </a:lnTo>
                  <a:lnTo>
                    <a:pt x="37846" y="36068"/>
                  </a:lnTo>
                  <a:lnTo>
                    <a:pt x="47244" y="37084"/>
                  </a:lnTo>
                  <a:lnTo>
                    <a:pt x="54229" y="40132"/>
                  </a:lnTo>
                  <a:lnTo>
                    <a:pt x="59563" y="43561"/>
                  </a:lnTo>
                  <a:lnTo>
                    <a:pt x="59436" y="43434"/>
                  </a:lnTo>
                  <a:lnTo>
                    <a:pt x="60325" y="44069"/>
                  </a:lnTo>
                  <a:lnTo>
                    <a:pt x="73660" y="60071"/>
                  </a:lnTo>
                  <a:lnTo>
                    <a:pt x="95250" y="56134"/>
                  </a:lnTo>
                  <a:lnTo>
                    <a:pt x="108077" y="55372"/>
                  </a:lnTo>
                  <a:lnTo>
                    <a:pt x="117602" y="58674"/>
                  </a:lnTo>
                  <a:lnTo>
                    <a:pt x="128778" y="66421"/>
                  </a:lnTo>
                  <a:lnTo>
                    <a:pt x="137922" y="73279"/>
                  </a:lnTo>
                  <a:lnTo>
                    <a:pt x="131445" y="80010"/>
                  </a:lnTo>
                  <a:lnTo>
                    <a:pt x="122682" y="84836"/>
                  </a:lnTo>
                  <a:lnTo>
                    <a:pt x="144526" y="93218"/>
                  </a:lnTo>
                  <a:lnTo>
                    <a:pt x="203327" y="126492"/>
                  </a:lnTo>
                  <a:lnTo>
                    <a:pt x="252095" y="181610"/>
                  </a:lnTo>
                  <a:lnTo>
                    <a:pt x="259588" y="196723"/>
                  </a:lnTo>
                  <a:lnTo>
                    <a:pt x="305816" y="196469"/>
                  </a:lnTo>
                  <a:lnTo>
                    <a:pt x="339852" y="189230"/>
                  </a:lnTo>
                  <a:lnTo>
                    <a:pt x="342519" y="188214"/>
                  </a:lnTo>
                  <a:lnTo>
                    <a:pt x="360807" y="180721"/>
                  </a:lnTo>
                  <a:lnTo>
                    <a:pt x="367919" y="176657"/>
                  </a:lnTo>
                  <a:lnTo>
                    <a:pt x="343281" y="185420"/>
                  </a:lnTo>
                  <a:lnTo>
                    <a:pt x="325882" y="188214"/>
                  </a:lnTo>
                  <a:lnTo>
                    <a:pt x="307340" y="184785"/>
                  </a:lnTo>
                  <a:lnTo>
                    <a:pt x="279400" y="175006"/>
                  </a:lnTo>
                  <a:lnTo>
                    <a:pt x="281432" y="175641"/>
                  </a:lnTo>
                  <a:lnTo>
                    <a:pt x="295656" y="177038"/>
                  </a:lnTo>
                  <a:lnTo>
                    <a:pt x="303530" y="177038"/>
                  </a:lnTo>
                  <a:lnTo>
                    <a:pt x="325755" y="175006"/>
                  </a:lnTo>
                  <a:lnTo>
                    <a:pt x="328549" y="174625"/>
                  </a:lnTo>
                  <a:lnTo>
                    <a:pt x="387731" y="157226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22210" y="936063"/>
              <a:ext cx="160921" cy="3281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73187" y="935863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40" h="19684">
                  <a:moveTo>
                    <a:pt x="12636" y="0"/>
                  </a:moveTo>
                  <a:lnTo>
                    <a:pt x="6324" y="762"/>
                  </a:lnTo>
                  <a:lnTo>
                    <a:pt x="2717" y="2159"/>
                  </a:lnTo>
                  <a:lnTo>
                    <a:pt x="0" y="3937"/>
                  </a:lnTo>
                  <a:lnTo>
                    <a:pt x="1460" y="13081"/>
                  </a:lnTo>
                  <a:lnTo>
                    <a:pt x="4953" y="19176"/>
                  </a:lnTo>
                  <a:lnTo>
                    <a:pt x="8064" y="11049"/>
                  </a:lnTo>
                  <a:lnTo>
                    <a:pt x="14973" y="253"/>
                  </a:lnTo>
                  <a:lnTo>
                    <a:pt x="13792" y="253"/>
                  </a:lnTo>
                  <a:lnTo>
                    <a:pt x="12636" y="0"/>
                  </a:lnTo>
                  <a:close/>
                </a:path>
              </a:pathLst>
            </a:custGeom>
            <a:solidFill>
              <a:srgbClr val="AD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23200" y="943222"/>
              <a:ext cx="133286" cy="3074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81303" y="943222"/>
              <a:ext cx="62610" cy="3074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08544" y="949197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59">
                  <a:moveTo>
                    <a:pt x="30213" y="19685"/>
                  </a:moveTo>
                  <a:lnTo>
                    <a:pt x="20383" y="14478"/>
                  </a:lnTo>
                  <a:lnTo>
                    <a:pt x="14046" y="7874"/>
                  </a:lnTo>
                  <a:lnTo>
                    <a:pt x="13665" y="127"/>
                  </a:lnTo>
                  <a:lnTo>
                    <a:pt x="13652" y="0"/>
                  </a:lnTo>
                  <a:lnTo>
                    <a:pt x="12788" y="254"/>
                  </a:lnTo>
                  <a:lnTo>
                    <a:pt x="13004" y="254"/>
                  </a:lnTo>
                  <a:lnTo>
                    <a:pt x="12357" y="381"/>
                  </a:lnTo>
                  <a:lnTo>
                    <a:pt x="4178" y="4826"/>
                  </a:lnTo>
                  <a:lnTo>
                    <a:pt x="76" y="10287"/>
                  </a:lnTo>
                  <a:lnTo>
                    <a:pt x="0" y="16383"/>
                  </a:lnTo>
                  <a:lnTo>
                    <a:pt x="3898" y="22606"/>
                  </a:lnTo>
                  <a:lnTo>
                    <a:pt x="12649" y="21463"/>
                  </a:lnTo>
                  <a:lnTo>
                    <a:pt x="30213" y="19685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334388" y="950849"/>
              <a:ext cx="86640" cy="4140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334388" y="950976"/>
              <a:ext cx="86640" cy="4127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34389" y="950975"/>
              <a:ext cx="81915" cy="41275"/>
            </a:xfrm>
            <a:custGeom>
              <a:avLst/>
              <a:gdLst/>
              <a:ahLst/>
              <a:cxnLst/>
              <a:rect l="l" t="t" r="r" b="b"/>
              <a:pathLst>
                <a:path w="81915" h="41275">
                  <a:moveTo>
                    <a:pt x="81915" y="26162"/>
                  </a:moveTo>
                  <a:lnTo>
                    <a:pt x="77470" y="22860"/>
                  </a:lnTo>
                  <a:lnTo>
                    <a:pt x="61976" y="16510"/>
                  </a:lnTo>
                  <a:lnTo>
                    <a:pt x="61087" y="16129"/>
                  </a:lnTo>
                  <a:lnTo>
                    <a:pt x="43053" y="14605"/>
                  </a:lnTo>
                  <a:lnTo>
                    <a:pt x="28448" y="15621"/>
                  </a:lnTo>
                  <a:lnTo>
                    <a:pt x="22352" y="16510"/>
                  </a:lnTo>
                  <a:lnTo>
                    <a:pt x="20828" y="13208"/>
                  </a:lnTo>
                  <a:lnTo>
                    <a:pt x="8255" y="0"/>
                  </a:lnTo>
                  <a:lnTo>
                    <a:pt x="9525" y="6223"/>
                  </a:lnTo>
                  <a:lnTo>
                    <a:pt x="8636" y="12065"/>
                  </a:lnTo>
                  <a:lnTo>
                    <a:pt x="5461" y="17653"/>
                  </a:lnTo>
                  <a:lnTo>
                    <a:pt x="0" y="22987"/>
                  </a:lnTo>
                  <a:lnTo>
                    <a:pt x="11938" y="25146"/>
                  </a:lnTo>
                  <a:lnTo>
                    <a:pt x="36068" y="30734"/>
                  </a:lnTo>
                  <a:lnTo>
                    <a:pt x="48260" y="34036"/>
                  </a:lnTo>
                  <a:lnTo>
                    <a:pt x="48387" y="34036"/>
                  </a:lnTo>
                  <a:lnTo>
                    <a:pt x="63119" y="38481"/>
                  </a:lnTo>
                  <a:lnTo>
                    <a:pt x="71374" y="41275"/>
                  </a:lnTo>
                  <a:lnTo>
                    <a:pt x="80137" y="36322"/>
                  </a:lnTo>
                  <a:lnTo>
                    <a:pt x="81915" y="34544"/>
                  </a:lnTo>
                  <a:lnTo>
                    <a:pt x="81915" y="34036"/>
                  </a:lnTo>
                  <a:lnTo>
                    <a:pt x="81915" y="26162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1649" y="1098829"/>
              <a:ext cx="121264" cy="20901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77950" y="1121854"/>
              <a:ext cx="177114" cy="19945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81303" y="966977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40" h="16509">
                  <a:moveTo>
                    <a:pt x="53086" y="6985"/>
                  </a:moveTo>
                  <a:lnTo>
                    <a:pt x="39116" y="4572"/>
                  </a:lnTo>
                  <a:lnTo>
                    <a:pt x="25654" y="2667"/>
                  </a:lnTo>
                  <a:lnTo>
                    <a:pt x="12573" y="1143"/>
                  </a:lnTo>
                  <a:lnTo>
                    <a:pt x="0" y="0"/>
                  </a:lnTo>
                  <a:lnTo>
                    <a:pt x="13716" y="15240"/>
                  </a:lnTo>
                  <a:lnTo>
                    <a:pt x="17653" y="15875"/>
                  </a:lnTo>
                  <a:lnTo>
                    <a:pt x="24638" y="16383"/>
                  </a:lnTo>
                  <a:lnTo>
                    <a:pt x="31496" y="16383"/>
                  </a:lnTo>
                  <a:lnTo>
                    <a:pt x="37338" y="15621"/>
                  </a:lnTo>
                  <a:lnTo>
                    <a:pt x="43942" y="12954"/>
                  </a:lnTo>
                  <a:lnTo>
                    <a:pt x="49022" y="10033"/>
                  </a:lnTo>
                  <a:lnTo>
                    <a:pt x="53086" y="6985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12456" y="968882"/>
              <a:ext cx="172085" cy="13335"/>
            </a:xfrm>
            <a:custGeom>
              <a:avLst/>
              <a:gdLst/>
              <a:ahLst/>
              <a:cxnLst/>
              <a:rect l="l" t="t" r="r" b="b"/>
              <a:pathLst>
                <a:path w="172084" h="13334">
                  <a:moveTo>
                    <a:pt x="53289" y="9398"/>
                  </a:moveTo>
                  <a:lnTo>
                    <a:pt x="42964" y="7112"/>
                  </a:lnTo>
                  <a:lnTo>
                    <a:pt x="33629" y="3937"/>
                  </a:lnTo>
                  <a:lnTo>
                    <a:pt x="26314" y="0"/>
                  </a:lnTo>
                  <a:lnTo>
                    <a:pt x="8750" y="1778"/>
                  </a:lnTo>
                  <a:lnTo>
                    <a:pt x="0" y="2921"/>
                  </a:lnTo>
                  <a:lnTo>
                    <a:pt x="3886" y="6858"/>
                  </a:lnTo>
                  <a:lnTo>
                    <a:pt x="10617" y="10287"/>
                  </a:lnTo>
                  <a:lnTo>
                    <a:pt x="19761" y="12827"/>
                  </a:lnTo>
                  <a:lnTo>
                    <a:pt x="30784" y="11430"/>
                  </a:lnTo>
                  <a:lnTo>
                    <a:pt x="41948" y="10287"/>
                  </a:lnTo>
                  <a:lnTo>
                    <a:pt x="53289" y="9398"/>
                  </a:lnTo>
                  <a:close/>
                </a:path>
                <a:path w="172084" h="13334">
                  <a:moveTo>
                    <a:pt x="94869" y="7493"/>
                  </a:moveTo>
                  <a:lnTo>
                    <a:pt x="89903" y="4445"/>
                  </a:lnTo>
                  <a:lnTo>
                    <a:pt x="87617" y="2540"/>
                  </a:lnTo>
                  <a:lnTo>
                    <a:pt x="86601" y="4953"/>
                  </a:lnTo>
                  <a:lnTo>
                    <a:pt x="84543" y="6604"/>
                  </a:lnTo>
                  <a:lnTo>
                    <a:pt x="82219" y="7874"/>
                  </a:lnTo>
                  <a:lnTo>
                    <a:pt x="90627" y="7493"/>
                  </a:lnTo>
                  <a:lnTo>
                    <a:pt x="94869" y="7493"/>
                  </a:lnTo>
                  <a:close/>
                </a:path>
                <a:path w="172084" h="13334">
                  <a:moveTo>
                    <a:pt x="171513" y="11938"/>
                  </a:moveTo>
                  <a:lnTo>
                    <a:pt x="171386" y="11684"/>
                  </a:lnTo>
                  <a:lnTo>
                    <a:pt x="164147" y="9906"/>
                  </a:lnTo>
                  <a:lnTo>
                    <a:pt x="157797" y="7239"/>
                  </a:lnTo>
                  <a:lnTo>
                    <a:pt x="154025" y="3810"/>
                  </a:lnTo>
                  <a:lnTo>
                    <a:pt x="151612" y="5969"/>
                  </a:lnTo>
                  <a:lnTo>
                    <a:pt x="148844" y="7747"/>
                  </a:lnTo>
                  <a:lnTo>
                    <a:pt x="145961" y="9271"/>
                  </a:lnTo>
                  <a:lnTo>
                    <a:pt x="162496" y="10795"/>
                  </a:lnTo>
                  <a:lnTo>
                    <a:pt x="171513" y="11938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66063" y="1329645"/>
              <a:ext cx="261759" cy="7179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98956" y="973963"/>
              <a:ext cx="83820" cy="19685"/>
            </a:xfrm>
            <a:custGeom>
              <a:avLst/>
              <a:gdLst/>
              <a:ahLst/>
              <a:cxnLst/>
              <a:rect l="l" t="t" r="r" b="b"/>
              <a:pathLst>
                <a:path w="83819" h="19684">
                  <a:moveTo>
                    <a:pt x="35432" y="0"/>
                  </a:moveTo>
                  <a:lnTo>
                    <a:pt x="6984" y="9398"/>
                  </a:lnTo>
                  <a:lnTo>
                    <a:pt x="0" y="8889"/>
                  </a:lnTo>
                  <a:lnTo>
                    <a:pt x="12446" y="10922"/>
                  </a:lnTo>
                  <a:lnTo>
                    <a:pt x="25018" y="13335"/>
                  </a:lnTo>
                  <a:lnTo>
                    <a:pt x="37718" y="16128"/>
                  </a:lnTo>
                  <a:lnTo>
                    <a:pt x="50672" y="19303"/>
                  </a:lnTo>
                  <a:lnTo>
                    <a:pt x="61975" y="16890"/>
                  </a:lnTo>
                  <a:lnTo>
                    <a:pt x="73025" y="14224"/>
                  </a:lnTo>
                  <a:lnTo>
                    <a:pt x="83693" y="11049"/>
                  </a:lnTo>
                  <a:lnTo>
                    <a:pt x="71500" y="7747"/>
                  </a:lnTo>
                  <a:lnTo>
                    <a:pt x="59309" y="4825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98956" y="973963"/>
              <a:ext cx="83820" cy="19685"/>
            </a:xfrm>
            <a:custGeom>
              <a:avLst/>
              <a:gdLst/>
              <a:ahLst/>
              <a:cxnLst/>
              <a:rect l="l" t="t" r="r" b="b"/>
              <a:pathLst>
                <a:path w="83819" h="19684">
                  <a:moveTo>
                    <a:pt x="35432" y="0"/>
                  </a:moveTo>
                  <a:lnTo>
                    <a:pt x="6984" y="9398"/>
                  </a:lnTo>
                  <a:lnTo>
                    <a:pt x="0" y="8889"/>
                  </a:lnTo>
                  <a:lnTo>
                    <a:pt x="12446" y="10922"/>
                  </a:lnTo>
                  <a:lnTo>
                    <a:pt x="25018" y="13335"/>
                  </a:lnTo>
                  <a:lnTo>
                    <a:pt x="37718" y="16128"/>
                  </a:lnTo>
                  <a:lnTo>
                    <a:pt x="50672" y="19303"/>
                  </a:lnTo>
                  <a:lnTo>
                    <a:pt x="61975" y="16890"/>
                  </a:lnTo>
                  <a:lnTo>
                    <a:pt x="73025" y="14224"/>
                  </a:lnTo>
                  <a:lnTo>
                    <a:pt x="83693" y="11049"/>
                  </a:lnTo>
                  <a:lnTo>
                    <a:pt x="71500" y="7747"/>
                  </a:lnTo>
                  <a:lnTo>
                    <a:pt x="59309" y="4825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83843" y="980567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09" h="634">
                  <a:moveTo>
                    <a:pt x="0" y="0"/>
                  </a:moveTo>
                  <a:lnTo>
                    <a:pt x="0" y="254"/>
                  </a:lnTo>
                  <a:lnTo>
                    <a:pt x="3428" y="635"/>
                  </a:lnTo>
                  <a:lnTo>
                    <a:pt x="2285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83843" y="980567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09" h="634">
                  <a:moveTo>
                    <a:pt x="0" y="0"/>
                  </a:moveTo>
                  <a:lnTo>
                    <a:pt x="0" y="254"/>
                  </a:lnTo>
                  <a:lnTo>
                    <a:pt x="3428" y="635"/>
                  </a:lnTo>
                  <a:lnTo>
                    <a:pt x="2285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9416" y="1185925"/>
              <a:ext cx="61594" cy="73025"/>
            </a:xfrm>
            <a:custGeom>
              <a:avLst/>
              <a:gdLst/>
              <a:ahLst/>
              <a:cxnLst/>
              <a:rect l="l" t="t" r="r" b="b"/>
              <a:pathLst>
                <a:path w="61594" h="73025">
                  <a:moveTo>
                    <a:pt x="36677" y="63881"/>
                  </a:moveTo>
                  <a:lnTo>
                    <a:pt x="31661" y="57658"/>
                  </a:lnTo>
                  <a:lnTo>
                    <a:pt x="26873" y="51054"/>
                  </a:lnTo>
                  <a:lnTo>
                    <a:pt x="22352" y="44069"/>
                  </a:lnTo>
                  <a:lnTo>
                    <a:pt x="18135" y="36830"/>
                  </a:lnTo>
                  <a:lnTo>
                    <a:pt x="13766" y="32893"/>
                  </a:lnTo>
                  <a:lnTo>
                    <a:pt x="11887" y="28321"/>
                  </a:lnTo>
                  <a:lnTo>
                    <a:pt x="11595" y="23495"/>
                  </a:lnTo>
                  <a:lnTo>
                    <a:pt x="8966" y="17399"/>
                  </a:lnTo>
                  <a:lnTo>
                    <a:pt x="6794" y="11049"/>
                  </a:lnTo>
                  <a:lnTo>
                    <a:pt x="5054" y="4445"/>
                  </a:lnTo>
                  <a:lnTo>
                    <a:pt x="2057" y="8001"/>
                  </a:lnTo>
                  <a:lnTo>
                    <a:pt x="165" y="12446"/>
                  </a:lnTo>
                  <a:lnTo>
                    <a:pt x="0" y="18034"/>
                  </a:lnTo>
                  <a:lnTo>
                    <a:pt x="2794" y="33401"/>
                  </a:lnTo>
                  <a:lnTo>
                    <a:pt x="11049" y="46101"/>
                  </a:lnTo>
                  <a:lnTo>
                    <a:pt x="22948" y="56134"/>
                  </a:lnTo>
                  <a:lnTo>
                    <a:pt x="36677" y="63881"/>
                  </a:lnTo>
                  <a:close/>
                </a:path>
                <a:path w="61594" h="73025">
                  <a:moveTo>
                    <a:pt x="51498" y="381"/>
                  </a:moveTo>
                  <a:lnTo>
                    <a:pt x="51066" y="0"/>
                  </a:lnTo>
                  <a:lnTo>
                    <a:pt x="50228" y="5334"/>
                  </a:lnTo>
                  <a:lnTo>
                    <a:pt x="49695" y="16891"/>
                  </a:lnTo>
                  <a:lnTo>
                    <a:pt x="50380" y="17399"/>
                  </a:lnTo>
                  <a:lnTo>
                    <a:pt x="50787" y="13208"/>
                  </a:lnTo>
                  <a:lnTo>
                    <a:pt x="51498" y="381"/>
                  </a:lnTo>
                  <a:close/>
                </a:path>
                <a:path w="61594" h="73025">
                  <a:moveTo>
                    <a:pt x="61341" y="72898"/>
                  </a:moveTo>
                  <a:lnTo>
                    <a:pt x="59156" y="68707"/>
                  </a:lnTo>
                  <a:lnTo>
                    <a:pt x="57264" y="64516"/>
                  </a:lnTo>
                  <a:lnTo>
                    <a:pt x="53530" y="53213"/>
                  </a:lnTo>
                  <a:lnTo>
                    <a:pt x="56769" y="64643"/>
                  </a:lnTo>
                  <a:lnTo>
                    <a:pt x="58305" y="68707"/>
                  </a:lnTo>
                  <a:lnTo>
                    <a:pt x="60109" y="72644"/>
                  </a:lnTo>
                  <a:lnTo>
                    <a:pt x="61341" y="72898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22947" y="123913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0" y="0"/>
                  </a:moveTo>
                  <a:lnTo>
                    <a:pt x="1155" y="4825"/>
                  </a:lnTo>
                  <a:lnTo>
                    <a:pt x="1930" y="7238"/>
                  </a:lnTo>
                  <a:lnTo>
                    <a:pt x="2133" y="7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19099" y="1202817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69" h="14605">
                  <a:moveTo>
                    <a:pt x="25" y="0"/>
                  </a:moveTo>
                  <a:lnTo>
                    <a:pt x="0" y="9398"/>
                  </a:lnTo>
                  <a:lnTo>
                    <a:pt x="342" y="14224"/>
                  </a:lnTo>
                  <a:lnTo>
                    <a:pt x="177" y="6096"/>
                  </a:lnTo>
                  <a:lnTo>
                    <a:pt x="736" y="50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19099" y="1202817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69" h="14605">
                  <a:moveTo>
                    <a:pt x="25" y="0"/>
                  </a:moveTo>
                  <a:lnTo>
                    <a:pt x="0" y="9398"/>
                  </a:lnTo>
                  <a:lnTo>
                    <a:pt x="342" y="14224"/>
                  </a:lnTo>
                  <a:lnTo>
                    <a:pt x="177" y="6096"/>
                  </a:lnTo>
                  <a:lnTo>
                    <a:pt x="736" y="50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472057" y="1169669"/>
              <a:ext cx="59690" cy="79375"/>
            </a:xfrm>
            <a:custGeom>
              <a:avLst/>
              <a:gdLst/>
              <a:ahLst/>
              <a:cxnLst/>
              <a:rect l="l" t="t" r="r" b="b"/>
              <a:pathLst>
                <a:path w="59690" h="79375">
                  <a:moveTo>
                    <a:pt x="29972" y="52959"/>
                  </a:moveTo>
                  <a:lnTo>
                    <a:pt x="29083" y="53721"/>
                  </a:lnTo>
                  <a:lnTo>
                    <a:pt x="29718" y="53213"/>
                  </a:lnTo>
                  <a:lnTo>
                    <a:pt x="29972" y="52959"/>
                  </a:lnTo>
                  <a:close/>
                </a:path>
                <a:path w="59690" h="79375">
                  <a:moveTo>
                    <a:pt x="34798" y="47498"/>
                  </a:moveTo>
                  <a:lnTo>
                    <a:pt x="29972" y="52959"/>
                  </a:lnTo>
                  <a:lnTo>
                    <a:pt x="31623" y="51689"/>
                  </a:lnTo>
                  <a:lnTo>
                    <a:pt x="33401" y="49657"/>
                  </a:lnTo>
                  <a:lnTo>
                    <a:pt x="34798" y="47498"/>
                  </a:lnTo>
                  <a:close/>
                </a:path>
                <a:path w="59690" h="79375">
                  <a:moveTo>
                    <a:pt x="47244" y="4064"/>
                  </a:moveTo>
                  <a:lnTo>
                    <a:pt x="43688" y="1778"/>
                  </a:lnTo>
                  <a:lnTo>
                    <a:pt x="39751" y="0"/>
                  </a:lnTo>
                  <a:lnTo>
                    <a:pt x="39751" y="254"/>
                  </a:lnTo>
                  <a:lnTo>
                    <a:pt x="43688" y="1905"/>
                  </a:lnTo>
                  <a:lnTo>
                    <a:pt x="47244" y="4064"/>
                  </a:lnTo>
                  <a:close/>
                </a:path>
                <a:path w="59690" h="79375">
                  <a:moveTo>
                    <a:pt x="59309" y="25400"/>
                  </a:moveTo>
                  <a:lnTo>
                    <a:pt x="57785" y="18415"/>
                  </a:lnTo>
                  <a:lnTo>
                    <a:pt x="54864" y="12319"/>
                  </a:lnTo>
                  <a:lnTo>
                    <a:pt x="50673" y="7239"/>
                  </a:lnTo>
                  <a:lnTo>
                    <a:pt x="47752" y="11557"/>
                  </a:lnTo>
                  <a:lnTo>
                    <a:pt x="44069" y="15621"/>
                  </a:lnTo>
                  <a:lnTo>
                    <a:pt x="39751" y="19558"/>
                  </a:lnTo>
                  <a:lnTo>
                    <a:pt x="42672" y="23622"/>
                  </a:lnTo>
                  <a:lnTo>
                    <a:pt x="44196" y="28194"/>
                  </a:lnTo>
                  <a:lnTo>
                    <a:pt x="42799" y="33782"/>
                  </a:lnTo>
                  <a:lnTo>
                    <a:pt x="42291" y="34290"/>
                  </a:lnTo>
                  <a:lnTo>
                    <a:pt x="41402" y="41783"/>
                  </a:lnTo>
                  <a:lnTo>
                    <a:pt x="37465" y="48387"/>
                  </a:lnTo>
                  <a:lnTo>
                    <a:pt x="29083" y="53721"/>
                  </a:lnTo>
                  <a:lnTo>
                    <a:pt x="23114" y="57531"/>
                  </a:lnTo>
                  <a:lnTo>
                    <a:pt x="16256" y="60579"/>
                  </a:lnTo>
                  <a:lnTo>
                    <a:pt x="11430" y="67183"/>
                  </a:lnTo>
                  <a:lnTo>
                    <a:pt x="6096" y="73406"/>
                  </a:lnTo>
                  <a:lnTo>
                    <a:pt x="52197" y="49149"/>
                  </a:lnTo>
                  <a:lnTo>
                    <a:pt x="59182" y="33147"/>
                  </a:lnTo>
                  <a:lnTo>
                    <a:pt x="59309" y="25400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522349" y="11765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81" y="381"/>
                  </a:lnTo>
                  <a:lnTo>
                    <a:pt x="253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488313" y="1194181"/>
              <a:ext cx="23495" cy="36195"/>
            </a:xfrm>
            <a:custGeom>
              <a:avLst/>
              <a:gdLst/>
              <a:ahLst/>
              <a:cxnLst/>
              <a:rect l="l" t="t" r="r" b="b"/>
              <a:pathLst>
                <a:path w="23494" h="36194">
                  <a:moveTo>
                    <a:pt x="18161" y="0"/>
                  </a:moveTo>
                  <a:lnTo>
                    <a:pt x="14731" y="9652"/>
                  </a:lnTo>
                  <a:lnTo>
                    <a:pt x="10540" y="18796"/>
                  </a:lnTo>
                  <a:lnTo>
                    <a:pt x="5587" y="27686"/>
                  </a:lnTo>
                  <a:lnTo>
                    <a:pt x="0" y="36068"/>
                  </a:lnTo>
                  <a:lnTo>
                    <a:pt x="6858" y="33020"/>
                  </a:lnTo>
                  <a:lnTo>
                    <a:pt x="13334" y="28829"/>
                  </a:lnTo>
                  <a:lnTo>
                    <a:pt x="18542" y="22987"/>
                  </a:lnTo>
                  <a:lnTo>
                    <a:pt x="23495" y="15748"/>
                  </a:lnTo>
                  <a:lnTo>
                    <a:pt x="22352" y="7620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488313" y="1194181"/>
              <a:ext cx="23495" cy="36195"/>
            </a:xfrm>
            <a:custGeom>
              <a:avLst/>
              <a:gdLst/>
              <a:ahLst/>
              <a:cxnLst/>
              <a:rect l="l" t="t" r="r" b="b"/>
              <a:pathLst>
                <a:path w="23494" h="36194">
                  <a:moveTo>
                    <a:pt x="18161" y="0"/>
                  </a:moveTo>
                  <a:lnTo>
                    <a:pt x="14731" y="9652"/>
                  </a:lnTo>
                  <a:lnTo>
                    <a:pt x="10540" y="18796"/>
                  </a:lnTo>
                  <a:lnTo>
                    <a:pt x="5587" y="27686"/>
                  </a:lnTo>
                  <a:lnTo>
                    <a:pt x="0" y="36068"/>
                  </a:lnTo>
                  <a:lnTo>
                    <a:pt x="6858" y="33020"/>
                  </a:lnTo>
                  <a:lnTo>
                    <a:pt x="13334" y="28829"/>
                  </a:lnTo>
                  <a:lnTo>
                    <a:pt x="18542" y="22987"/>
                  </a:lnTo>
                  <a:lnTo>
                    <a:pt x="23495" y="15748"/>
                  </a:lnTo>
                  <a:lnTo>
                    <a:pt x="22352" y="7620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08887" y="1169924"/>
              <a:ext cx="13970" cy="34925"/>
            </a:xfrm>
            <a:custGeom>
              <a:avLst/>
              <a:gdLst/>
              <a:ahLst/>
              <a:cxnLst/>
              <a:rect l="l" t="t" r="r" b="b"/>
              <a:pathLst>
                <a:path w="13969" h="34925">
                  <a:moveTo>
                    <a:pt x="2921" y="0"/>
                  </a:moveTo>
                  <a:lnTo>
                    <a:pt x="1396" y="11175"/>
                  </a:lnTo>
                  <a:lnTo>
                    <a:pt x="0" y="16637"/>
                  </a:lnTo>
                  <a:lnTo>
                    <a:pt x="2412" y="19558"/>
                  </a:lnTo>
                  <a:lnTo>
                    <a:pt x="4825" y="25273"/>
                  </a:lnTo>
                  <a:lnTo>
                    <a:pt x="5841" y="30099"/>
                  </a:lnTo>
                  <a:lnTo>
                    <a:pt x="5334" y="34671"/>
                  </a:lnTo>
                  <a:lnTo>
                    <a:pt x="5460" y="34036"/>
                  </a:lnTo>
                  <a:lnTo>
                    <a:pt x="5968" y="33527"/>
                  </a:lnTo>
                  <a:lnTo>
                    <a:pt x="7365" y="27939"/>
                  </a:lnTo>
                  <a:lnTo>
                    <a:pt x="5841" y="23367"/>
                  </a:lnTo>
                  <a:lnTo>
                    <a:pt x="2921" y="19303"/>
                  </a:lnTo>
                  <a:lnTo>
                    <a:pt x="7112" y="15366"/>
                  </a:lnTo>
                  <a:lnTo>
                    <a:pt x="10921" y="11302"/>
                  </a:lnTo>
                  <a:lnTo>
                    <a:pt x="13843" y="6985"/>
                  </a:lnTo>
                  <a:lnTo>
                    <a:pt x="10413" y="3810"/>
                  </a:lnTo>
                  <a:lnTo>
                    <a:pt x="6857" y="165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08887" y="1169924"/>
              <a:ext cx="13970" cy="34925"/>
            </a:xfrm>
            <a:custGeom>
              <a:avLst/>
              <a:gdLst/>
              <a:ahLst/>
              <a:cxnLst/>
              <a:rect l="l" t="t" r="r" b="b"/>
              <a:pathLst>
                <a:path w="13969" h="34925">
                  <a:moveTo>
                    <a:pt x="2921" y="0"/>
                  </a:moveTo>
                  <a:lnTo>
                    <a:pt x="1396" y="11175"/>
                  </a:lnTo>
                  <a:lnTo>
                    <a:pt x="0" y="16637"/>
                  </a:lnTo>
                  <a:lnTo>
                    <a:pt x="2412" y="19558"/>
                  </a:lnTo>
                  <a:lnTo>
                    <a:pt x="4825" y="25273"/>
                  </a:lnTo>
                  <a:lnTo>
                    <a:pt x="5841" y="30099"/>
                  </a:lnTo>
                  <a:lnTo>
                    <a:pt x="5334" y="34671"/>
                  </a:lnTo>
                  <a:lnTo>
                    <a:pt x="5460" y="34036"/>
                  </a:lnTo>
                  <a:lnTo>
                    <a:pt x="5968" y="33527"/>
                  </a:lnTo>
                  <a:lnTo>
                    <a:pt x="7365" y="27939"/>
                  </a:lnTo>
                  <a:lnTo>
                    <a:pt x="5841" y="23367"/>
                  </a:lnTo>
                  <a:lnTo>
                    <a:pt x="2921" y="19303"/>
                  </a:lnTo>
                  <a:lnTo>
                    <a:pt x="7112" y="15366"/>
                  </a:lnTo>
                  <a:lnTo>
                    <a:pt x="10921" y="11302"/>
                  </a:lnTo>
                  <a:lnTo>
                    <a:pt x="13843" y="6985"/>
                  </a:lnTo>
                  <a:lnTo>
                    <a:pt x="10413" y="3810"/>
                  </a:lnTo>
                  <a:lnTo>
                    <a:pt x="6857" y="165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501140" y="1186560"/>
              <a:ext cx="13970" cy="36830"/>
            </a:xfrm>
            <a:custGeom>
              <a:avLst/>
              <a:gdLst/>
              <a:ahLst/>
              <a:cxnLst/>
              <a:rect l="l" t="t" r="r" b="b"/>
              <a:pathLst>
                <a:path w="13969" h="36830">
                  <a:moveTo>
                    <a:pt x="13589" y="13462"/>
                  </a:moveTo>
                  <a:lnTo>
                    <a:pt x="12573" y="8636"/>
                  </a:lnTo>
                  <a:lnTo>
                    <a:pt x="10033" y="2921"/>
                  </a:lnTo>
                  <a:lnTo>
                    <a:pt x="7620" y="0"/>
                  </a:lnTo>
                  <a:lnTo>
                    <a:pt x="7112" y="2667"/>
                  </a:lnTo>
                  <a:lnTo>
                    <a:pt x="6096" y="5080"/>
                  </a:lnTo>
                  <a:lnTo>
                    <a:pt x="5334" y="7620"/>
                  </a:lnTo>
                  <a:lnTo>
                    <a:pt x="9525" y="15240"/>
                  </a:lnTo>
                  <a:lnTo>
                    <a:pt x="10668" y="23368"/>
                  </a:lnTo>
                  <a:lnTo>
                    <a:pt x="5715" y="30607"/>
                  </a:lnTo>
                  <a:lnTo>
                    <a:pt x="4318" y="32766"/>
                  </a:lnTo>
                  <a:lnTo>
                    <a:pt x="2413" y="34798"/>
                  </a:lnTo>
                  <a:lnTo>
                    <a:pt x="0" y="36830"/>
                  </a:lnTo>
                  <a:lnTo>
                    <a:pt x="8382" y="31496"/>
                  </a:lnTo>
                  <a:lnTo>
                    <a:pt x="12319" y="24892"/>
                  </a:lnTo>
                  <a:lnTo>
                    <a:pt x="13081" y="18034"/>
                  </a:lnTo>
                  <a:lnTo>
                    <a:pt x="11430" y="22987"/>
                  </a:lnTo>
                  <a:lnTo>
                    <a:pt x="12954" y="18034"/>
                  </a:lnTo>
                  <a:lnTo>
                    <a:pt x="13589" y="13462"/>
                  </a:lnTo>
                  <a:close/>
                </a:path>
              </a:pathLst>
            </a:custGeom>
            <a:solidFill>
              <a:srgbClr val="CA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231036" y="1356740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1295" y="0"/>
                  </a:moveTo>
                  <a:lnTo>
                    <a:pt x="596" y="1778"/>
                  </a:lnTo>
                  <a:lnTo>
                    <a:pt x="0" y="3937"/>
                  </a:lnTo>
                  <a:lnTo>
                    <a:pt x="622" y="177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8A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46098" y="1352677"/>
              <a:ext cx="88265" cy="14604"/>
            </a:xfrm>
            <a:custGeom>
              <a:avLst/>
              <a:gdLst/>
              <a:ahLst/>
              <a:cxnLst/>
              <a:rect l="l" t="t" r="r" b="b"/>
              <a:pathLst>
                <a:path w="88265" h="14605">
                  <a:moveTo>
                    <a:pt x="27025" y="0"/>
                  </a:moveTo>
                  <a:lnTo>
                    <a:pt x="7404" y="635"/>
                  </a:lnTo>
                  <a:lnTo>
                    <a:pt x="0" y="1143"/>
                  </a:lnTo>
                  <a:lnTo>
                    <a:pt x="38" y="13335"/>
                  </a:lnTo>
                  <a:lnTo>
                    <a:pt x="12395" y="14097"/>
                  </a:lnTo>
                  <a:lnTo>
                    <a:pt x="18757" y="14224"/>
                  </a:lnTo>
                  <a:lnTo>
                    <a:pt x="35394" y="14224"/>
                  </a:lnTo>
                  <a:lnTo>
                    <a:pt x="51866" y="13715"/>
                  </a:lnTo>
                  <a:lnTo>
                    <a:pt x="68160" y="12700"/>
                  </a:lnTo>
                  <a:lnTo>
                    <a:pt x="84251" y="11175"/>
                  </a:lnTo>
                  <a:lnTo>
                    <a:pt x="84683" y="9017"/>
                  </a:lnTo>
                  <a:lnTo>
                    <a:pt x="84912" y="8127"/>
                  </a:lnTo>
                  <a:lnTo>
                    <a:pt x="85521" y="5969"/>
                  </a:lnTo>
                  <a:lnTo>
                    <a:pt x="86334" y="3810"/>
                  </a:lnTo>
                  <a:lnTo>
                    <a:pt x="87668" y="1650"/>
                  </a:lnTo>
                  <a:lnTo>
                    <a:pt x="55054" y="126"/>
                  </a:lnTo>
                  <a:lnTo>
                    <a:pt x="27025" y="0"/>
                  </a:lnTo>
                  <a:close/>
                </a:path>
                <a:path w="88265" h="14605">
                  <a:moveTo>
                    <a:pt x="84710" y="9017"/>
                  </a:moveTo>
                  <a:lnTo>
                    <a:pt x="84480" y="10033"/>
                  </a:lnTo>
                  <a:lnTo>
                    <a:pt x="84710" y="9017"/>
                  </a:lnTo>
                  <a:close/>
                </a:path>
              </a:pathLst>
            </a:custGeom>
            <a:solidFill>
              <a:srgbClr val="ED8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81011" y="1209421"/>
              <a:ext cx="107289" cy="9994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6345" y="1124534"/>
              <a:ext cx="489940" cy="2148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9822" y="1186307"/>
              <a:ext cx="20353" cy="728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19441" y="1203325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5" h="43180">
                  <a:moveTo>
                    <a:pt x="0" y="42799"/>
                  </a:moveTo>
                  <a:lnTo>
                    <a:pt x="8077" y="42799"/>
                  </a:lnTo>
                  <a:lnTo>
                    <a:pt x="8077" y="0"/>
                  </a:lnTo>
                  <a:lnTo>
                    <a:pt x="0" y="0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19441" y="1203325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5" h="43180">
                  <a:moveTo>
                    <a:pt x="0" y="42799"/>
                  </a:moveTo>
                  <a:lnTo>
                    <a:pt x="8077" y="42799"/>
                  </a:lnTo>
                  <a:lnTo>
                    <a:pt x="8077" y="0"/>
                  </a:lnTo>
                  <a:lnTo>
                    <a:pt x="0" y="0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23488" y="120339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428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FDF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20788" y="1228597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59">
                  <a:moveTo>
                    <a:pt x="8115" y="9779"/>
                  </a:moveTo>
                  <a:lnTo>
                    <a:pt x="7835" y="8255"/>
                  </a:lnTo>
                  <a:lnTo>
                    <a:pt x="6718" y="6248"/>
                  </a:lnTo>
                  <a:lnTo>
                    <a:pt x="5778" y="4445"/>
                  </a:lnTo>
                  <a:lnTo>
                    <a:pt x="4432" y="2794"/>
                  </a:lnTo>
                  <a:lnTo>
                    <a:pt x="0" y="0"/>
                  </a:lnTo>
                  <a:lnTo>
                    <a:pt x="622" y="3810"/>
                  </a:lnTo>
                  <a:lnTo>
                    <a:pt x="3225" y="5334"/>
                  </a:lnTo>
                  <a:lnTo>
                    <a:pt x="5359" y="7112"/>
                  </a:lnTo>
                  <a:lnTo>
                    <a:pt x="6489" y="9017"/>
                  </a:lnTo>
                  <a:lnTo>
                    <a:pt x="6565" y="9271"/>
                  </a:lnTo>
                  <a:lnTo>
                    <a:pt x="6807" y="9398"/>
                  </a:lnTo>
                  <a:lnTo>
                    <a:pt x="7048" y="9906"/>
                  </a:lnTo>
                  <a:lnTo>
                    <a:pt x="8115" y="9779"/>
                  </a:lnTo>
                  <a:close/>
                </a:path>
              </a:pathLst>
            </a:custGeom>
            <a:solidFill>
              <a:srgbClr val="E7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42822" y="1086611"/>
              <a:ext cx="480695" cy="100330"/>
            </a:xfrm>
            <a:custGeom>
              <a:avLst/>
              <a:gdLst/>
              <a:ahLst/>
              <a:cxnLst/>
              <a:rect l="l" t="t" r="r" b="b"/>
              <a:pathLst>
                <a:path w="480694" h="100330">
                  <a:moveTo>
                    <a:pt x="480466" y="87249"/>
                  </a:moveTo>
                  <a:lnTo>
                    <a:pt x="470941" y="47244"/>
                  </a:lnTo>
                  <a:lnTo>
                    <a:pt x="463702" y="37846"/>
                  </a:lnTo>
                  <a:lnTo>
                    <a:pt x="464210" y="52705"/>
                  </a:lnTo>
                  <a:lnTo>
                    <a:pt x="459765" y="61849"/>
                  </a:lnTo>
                  <a:lnTo>
                    <a:pt x="453923" y="66802"/>
                  </a:lnTo>
                  <a:lnTo>
                    <a:pt x="451129" y="68199"/>
                  </a:lnTo>
                  <a:lnTo>
                    <a:pt x="423189" y="47117"/>
                  </a:lnTo>
                  <a:lnTo>
                    <a:pt x="418363" y="43307"/>
                  </a:lnTo>
                  <a:lnTo>
                    <a:pt x="409727" y="36703"/>
                  </a:lnTo>
                  <a:lnTo>
                    <a:pt x="387248" y="18415"/>
                  </a:lnTo>
                  <a:lnTo>
                    <a:pt x="373532" y="5207"/>
                  </a:lnTo>
                  <a:lnTo>
                    <a:pt x="379755" y="17272"/>
                  </a:lnTo>
                  <a:lnTo>
                    <a:pt x="384200" y="28702"/>
                  </a:lnTo>
                  <a:lnTo>
                    <a:pt x="387629" y="40386"/>
                  </a:lnTo>
                  <a:lnTo>
                    <a:pt x="337210" y="43307"/>
                  </a:lnTo>
                  <a:lnTo>
                    <a:pt x="305054" y="41021"/>
                  </a:lnTo>
                  <a:lnTo>
                    <a:pt x="297027" y="37973"/>
                  </a:lnTo>
                  <a:lnTo>
                    <a:pt x="277228" y="30353"/>
                  </a:lnTo>
                  <a:lnTo>
                    <a:pt x="239890" y="8636"/>
                  </a:lnTo>
                  <a:lnTo>
                    <a:pt x="246748" y="18923"/>
                  </a:lnTo>
                  <a:lnTo>
                    <a:pt x="246824" y="30607"/>
                  </a:lnTo>
                  <a:lnTo>
                    <a:pt x="244017" y="40132"/>
                  </a:lnTo>
                  <a:lnTo>
                    <a:pt x="242214" y="44069"/>
                  </a:lnTo>
                  <a:lnTo>
                    <a:pt x="233006" y="42672"/>
                  </a:lnTo>
                  <a:lnTo>
                    <a:pt x="184238" y="20320"/>
                  </a:lnTo>
                  <a:lnTo>
                    <a:pt x="164655" y="0"/>
                  </a:lnTo>
                  <a:lnTo>
                    <a:pt x="170078" y="12954"/>
                  </a:lnTo>
                  <a:lnTo>
                    <a:pt x="178904" y="27559"/>
                  </a:lnTo>
                  <a:lnTo>
                    <a:pt x="190690" y="40894"/>
                  </a:lnTo>
                  <a:lnTo>
                    <a:pt x="204978" y="50292"/>
                  </a:lnTo>
                  <a:lnTo>
                    <a:pt x="193395" y="51308"/>
                  </a:lnTo>
                  <a:lnTo>
                    <a:pt x="187744" y="51562"/>
                  </a:lnTo>
                  <a:lnTo>
                    <a:pt x="141135" y="51562"/>
                  </a:lnTo>
                  <a:lnTo>
                    <a:pt x="101536" y="46101"/>
                  </a:lnTo>
                  <a:lnTo>
                    <a:pt x="88988" y="41656"/>
                  </a:lnTo>
                  <a:lnTo>
                    <a:pt x="69697" y="34925"/>
                  </a:lnTo>
                  <a:lnTo>
                    <a:pt x="46507" y="17907"/>
                  </a:lnTo>
                  <a:lnTo>
                    <a:pt x="29286" y="32639"/>
                  </a:lnTo>
                  <a:lnTo>
                    <a:pt x="15443" y="51943"/>
                  </a:lnTo>
                  <a:lnTo>
                    <a:pt x="5511" y="73787"/>
                  </a:lnTo>
                  <a:lnTo>
                    <a:pt x="0" y="96393"/>
                  </a:lnTo>
                  <a:lnTo>
                    <a:pt x="4648" y="97917"/>
                  </a:lnTo>
                  <a:lnTo>
                    <a:pt x="14173" y="100203"/>
                  </a:lnTo>
                  <a:lnTo>
                    <a:pt x="16217" y="84074"/>
                  </a:lnTo>
                  <a:lnTo>
                    <a:pt x="26390" y="69596"/>
                  </a:lnTo>
                  <a:lnTo>
                    <a:pt x="39801" y="55753"/>
                  </a:lnTo>
                  <a:lnTo>
                    <a:pt x="51587" y="41656"/>
                  </a:lnTo>
                  <a:lnTo>
                    <a:pt x="93802" y="52705"/>
                  </a:lnTo>
                  <a:lnTo>
                    <a:pt x="135331" y="60452"/>
                  </a:lnTo>
                  <a:lnTo>
                    <a:pt x="178092" y="65024"/>
                  </a:lnTo>
                  <a:lnTo>
                    <a:pt x="223977" y="66929"/>
                  </a:lnTo>
                  <a:lnTo>
                    <a:pt x="224116" y="63627"/>
                  </a:lnTo>
                  <a:lnTo>
                    <a:pt x="225793" y="54864"/>
                  </a:lnTo>
                  <a:lnTo>
                    <a:pt x="242062" y="58293"/>
                  </a:lnTo>
                  <a:lnTo>
                    <a:pt x="254508" y="60198"/>
                  </a:lnTo>
                  <a:lnTo>
                    <a:pt x="262102" y="60198"/>
                  </a:lnTo>
                  <a:lnTo>
                    <a:pt x="269494" y="58547"/>
                  </a:lnTo>
                  <a:lnTo>
                    <a:pt x="273989" y="53721"/>
                  </a:lnTo>
                  <a:lnTo>
                    <a:pt x="275602" y="52070"/>
                  </a:lnTo>
                  <a:lnTo>
                    <a:pt x="275145" y="51562"/>
                  </a:lnTo>
                  <a:lnTo>
                    <a:pt x="267195" y="44577"/>
                  </a:lnTo>
                  <a:lnTo>
                    <a:pt x="266839" y="44069"/>
                  </a:lnTo>
                  <a:lnTo>
                    <a:pt x="261620" y="37973"/>
                  </a:lnTo>
                  <a:lnTo>
                    <a:pt x="296646" y="47879"/>
                  </a:lnTo>
                  <a:lnTo>
                    <a:pt x="332384" y="53975"/>
                  </a:lnTo>
                  <a:lnTo>
                    <a:pt x="368198" y="58928"/>
                  </a:lnTo>
                  <a:lnTo>
                    <a:pt x="403250" y="65151"/>
                  </a:lnTo>
                  <a:lnTo>
                    <a:pt x="403377" y="61849"/>
                  </a:lnTo>
                  <a:lnTo>
                    <a:pt x="398043" y="50292"/>
                  </a:lnTo>
                  <a:lnTo>
                    <a:pt x="398297" y="47117"/>
                  </a:lnTo>
                  <a:lnTo>
                    <a:pt x="415442" y="58547"/>
                  </a:lnTo>
                  <a:lnTo>
                    <a:pt x="435254" y="68961"/>
                  </a:lnTo>
                  <a:lnTo>
                    <a:pt x="457225" y="78486"/>
                  </a:lnTo>
                  <a:lnTo>
                    <a:pt x="480466" y="87249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27608" y="1224915"/>
              <a:ext cx="67945" cy="70485"/>
            </a:xfrm>
            <a:custGeom>
              <a:avLst/>
              <a:gdLst/>
              <a:ahLst/>
              <a:cxnLst/>
              <a:rect l="l" t="t" r="r" b="b"/>
              <a:pathLst>
                <a:path w="67944" h="70484">
                  <a:moveTo>
                    <a:pt x="44424" y="0"/>
                  </a:moveTo>
                  <a:lnTo>
                    <a:pt x="31762" y="381"/>
                  </a:lnTo>
                  <a:lnTo>
                    <a:pt x="21107" y="1397"/>
                  </a:lnTo>
                  <a:lnTo>
                    <a:pt x="12560" y="3556"/>
                  </a:lnTo>
                  <a:lnTo>
                    <a:pt x="13106" y="9144"/>
                  </a:lnTo>
                  <a:lnTo>
                    <a:pt x="12547" y="3556"/>
                  </a:lnTo>
                  <a:lnTo>
                    <a:pt x="5270" y="6223"/>
                  </a:lnTo>
                  <a:lnTo>
                    <a:pt x="1079" y="10668"/>
                  </a:lnTo>
                  <a:lnTo>
                    <a:pt x="0" y="22733"/>
                  </a:lnTo>
                  <a:lnTo>
                    <a:pt x="1308" y="28448"/>
                  </a:lnTo>
                  <a:lnTo>
                    <a:pt x="40474" y="65277"/>
                  </a:lnTo>
                  <a:lnTo>
                    <a:pt x="60667" y="70485"/>
                  </a:lnTo>
                  <a:lnTo>
                    <a:pt x="67906" y="62864"/>
                  </a:lnTo>
                  <a:lnTo>
                    <a:pt x="67259" y="59689"/>
                  </a:lnTo>
                  <a:lnTo>
                    <a:pt x="61023" y="44958"/>
                  </a:lnTo>
                  <a:lnTo>
                    <a:pt x="57861" y="36449"/>
                  </a:lnTo>
                  <a:lnTo>
                    <a:pt x="56870" y="29210"/>
                  </a:lnTo>
                  <a:lnTo>
                    <a:pt x="57429" y="20827"/>
                  </a:lnTo>
                  <a:lnTo>
                    <a:pt x="58826" y="12826"/>
                  </a:lnTo>
                  <a:lnTo>
                    <a:pt x="60286" y="6476"/>
                  </a:lnTo>
                  <a:lnTo>
                    <a:pt x="60439" y="888"/>
                  </a:lnTo>
                  <a:lnTo>
                    <a:pt x="59054" y="381"/>
                  </a:lnTo>
                  <a:lnTo>
                    <a:pt x="44424" y="0"/>
                  </a:lnTo>
                  <a:close/>
                </a:path>
              </a:pathLst>
            </a:custGeom>
            <a:solidFill>
              <a:srgbClr val="FD8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686" y="1231392"/>
              <a:ext cx="28575" cy="78740"/>
            </a:xfrm>
            <a:custGeom>
              <a:avLst/>
              <a:gdLst/>
              <a:ahLst/>
              <a:cxnLst/>
              <a:rect l="l" t="t" r="r" b="b"/>
              <a:pathLst>
                <a:path w="28575" h="78740">
                  <a:moveTo>
                    <a:pt x="13208" y="0"/>
                  </a:moveTo>
                  <a:lnTo>
                    <a:pt x="11722" y="6350"/>
                  </a:lnTo>
                  <a:lnTo>
                    <a:pt x="10350" y="14350"/>
                  </a:lnTo>
                  <a:lnTo>
                    <a:pt x="9791" y="22733"/>
                  </a:lnTo>
                  <a:lnTo>
                    <a:pt x="10782" y="29972"/>
                  </a:lnTo>
                  <a:lnTo>
                    <a:pt x="13944" y="38481"/>
                  </a:lnTo>
                  <a:lnTo>
                    <a:pt x="20180" y="53340"/>
                  </a:lnTo>
                  <a:lnTo>
                    <a:pt x="20828" y="56387"/>
                  </a:lnTo>
                  <a:lnTo>
                    <a:pt x="13614" y="64008"/>
                  </a:lnTo>
                  <a:lnTo>
                    <a:pt x="16116" y="64262"/>
                  </a:lnTo>
                  <a:lnTo>
                    <a:pt x="13373" y="64262"/>
                  </a:lnTo>
                  <a:lnTo>
                    <a:pt x="990" y="77343"/>
                  </a:lnTo>
                  <a:lnTo>
                    <a:pt x="292" y="77978"/>
                  </a:lnTo>
                  <a:lnTo>
                    <a:pt x="0" y="78359"/>
                  </a:lnTo>
                  <a:lnTo>
                    <a:pt x="317" y="78486"/>
                  </a:lnTo>
                  <a:lnTo>
                    <a:pt x="596" y="78232"/>
                  </a:lnTo>
                  <a:lnTo>
                    <a:pt x="939" y="77978"/>
                  </a:lnTo>
                  <a:lnTo>
                    <a:pt x="1219" y="77724"/>
                  </a:lnTo>
                  <a:lnTo>
                    <a:pt x="1549" y="77470"/>
                  </a:lnTo>
                  <a:lnTo>
                    <a:pt x="13246" y="67818"/>
                  </a:lnTo>
                  <a:lnTo>
                    <a:pt x="17799" y="64262"/>
                  </a:lnTo>
                  <a:lnTo>
                    <a:pt x="16116" y="64262"/>
                  </a:lnTo>
                  <a:lnTo>
                    <a:pt x="13614" y="64008"/>
                  </a:lnTo>
                  <a:lnTo>
                    <a:pt x="18119" y="64008"/>
                  </a:lnTo>
                  <a:lnTo>
                    <a:pt x="28333" y="55880"/>
                  </a:lnTo>
                  <a:lnTo>
                    <a:pt x="13385" y="20066"/>
                  </a:lnTo>
                  <a:lnTo>
                    <a:pt x="13136" y="14350"/>
                  </a:lnTo>
                  <a:lnTo>
                    <a:pt x="13208" y="0"/>
                  </a:lnTo>
                  <a:close/>
                </a:path>
              </a:pathLst>
            </a:custGeom>
            <a:solidFill>
              <a:srgbClr val="EA8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40587" y="1291209"/>
              <a:ext cx="61594" cy="62230"/>
            </a:xfrm>
            <a:custGeom>
              <a:avLst/>
              <a:gdLst/>
              <a:ahLst/>
              <a:cxnLst/>
              <a:rect l="l" t="t" r="r" b="b"/>
              <a:pathLst>
                <a:path w="61594" h="62230">
                  <a:moveTo>
                    <a:pt x="61379" y="0"/>
                  </a:moveTo>
                  <a:lnTo>
                    <a:pt x="17170" y="14858"/>
                  </a:lnTo>
                  <a:lnTo>
                    <a:pt x="8953" y="33908"/>
                  </a:lnTo>
                  <a:lnTo>
                    <a:pt x="3200" y="47116"/>
                  </a:lnTo>
                  <a:lnTo>
                    <a:pt x="1117" y="49656"/>
                  </a:lnTo>
                  <a:lnTo>
                    <a:pt x="0" y="53339"/>
                  </a:lnTo>
                  <a:lnTo>
                    <a:pt x="7289" y="56006"/>
                  </a:lnTo>
                  <a:lnTo>
                    <a:pt x="20777" y="60325"/>
                  </a:lnTo>
                  <a:lnTo>
                    <a:pt x="24307" y="61340"/>
                  </a:lnTo>
                  <a:lnTo>
                    <a:pt x="24853" y="61594"/>
                  </a:lnTo>
                  <a:lnTo>
                    <a:pt x="25387" y="61721"/>
                  </a:lnTo>
                  <a:lnTo>
                    <a:pt x="25517" y="61467"/>
                  </a:lnTo>
                  <a:lnTo>
                    <a:pt x="24891" y="61467"/>
                  </a:lnTo>
                  <a:lnTo>
                    <a:pt x="24460" y="61340"/>
                  </a:lnTo>
                  <a:lnTo>
                    <a:pt x="24891" y="61340"/>
                  </a:lnTo>
                  <a:lnTo>
                    <a:pt x="24891" y="36575"/>
                  </a:lnTo>
                  <a:lnTo>
                    <a:pt x="18478" y="35560"/>
                  </a:lnTo>
                  <a:lnTo>
                    <a:pt x="40876" y="35560"/>
                  </a:lnTo>
                  <a:lnTo>
                    <a:pt x="45618" y="28320"/>
                  </a:lnTo>
                  <a:lnTo>
                    <a:pt x="51866" y="18541"/>
                  </a:lnTo>
                  <a:lnTo>
                    <a:pt x="57289" y="9016"/>
                  </a:lnTo>
                  <a:lnTo>
                    <a:pt x="61379" y="0"/>
                  </a:lnTo>
                  <a:close/>
                </a:path>
                <a:path w="61594" h="62230">
                  <a:moveTo>
                    <a:pt x="24891" y="61340"/>
                  </a:moveTo>
                  <a:lnTo>
                    <a:pt x="24460" y="61340"/>
                  </a:lnTo>
                  <a:lnTo>
                    <a:pt x="24891" y="61467"/>
                  </a:lnTo>
                  <a:close/>
                </a:path>
                <a:path w="61594" h="62230">
                  <a:moveTo>
                    <a:pt x="24891" y="36575"/>
                  </a:moveTo>
                  <a:lnTo>
                    <a:pt x="24891" y="61467"/>
                  </a:lnTo>
                  <a:lnTo>
                    <a:pt x="25517" y="61467"/>
                  </a:lnTo>
                  <a:lnTo>
                    <a:pt x="28447" y="55752"/>
                  </a:lnTo>
                  <a:lnTo>
                    <a:pt x="31750" y="50037"/>
                  </a:lnTo>
                  <a:lnTo>
                    <a:pt x="35305" y="44195"/>
                  </a:lnTo>
                  <a:lnTo>
                    <a:pt x="38963" y="38480"/>
                  </a:lnTo>
                  <a:lnTo>
                    <a:pt x="28422" y="37083"/>
                  </a:lnTo>
                  <a:lnTo>
                    <a:pt x="24891" y="36575"/>
                  </a:lnTo>
                  <a:close/>
                </a:path>
                <a:path w="61594" h="62230">
                  <a:moveTo>
                    <a:pt x="40876" y="35560"/>
                  </a:moveTo>
                  <a:lnTo>
                    <a:pt x="18478" y="35560"/>
                  </a:lnTo>
                  <a:lnTo>
                    <a:pt x="28422" y="37083"/>
                  </a:lnTo>
                  <a:lnTo>
                    <a:pt x="38963" y="38480"/>
                  </a:lnTo>
                  <a:lnTo>
                    <a:pt x="40876" y="3556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153490" y="1304544"/>
              <a:ext cx="35560" cy="8255"/>
            </a:xfrm>
            <a:custGeom>
              <a:avLst/>
              <a:gdLst/>
              <a:ahLst/>
              <a:cxnLst/>
              <a:rect l="l" t="t" r="r" b="b"/>
              <a:pathLst>
                <a:path w="35559" h="8255">
                  <a:moveTo>
                    <a:pt x="21780" y="0"/>
                  </a:moveTo>
                  <a:lnTo>
                    <a:pt x="13817" y="253"/>
                  </a:lnTo>
                  <a:lnTo>
                    <a:pt x="2565" y="3809"/>
                  </a:lnTo>
                  <a:lnTo>
                    <a:pt x="0" y="7238"/>
                  </a:lnTo>
                  <a:lnTo>
                    <a:pt x="1549" y="7746"/>
                  </a:lnTo>
                  <a:lnTo>
                    <a:pt x="31419" y="6603"/>
                  </a:lnTo>
                  <a:lnTo>
                    <a:pt x="35204" y="3428"/>
                  </a:lnTo>
                  <a:lnTo>
                    <a:pt x="21780" y="0"/>
                  </a:lnTo>
                  <a:close/>
                </a:path>
              </a:pathLst>
            </a:custGeom>
            <a:solidFill>
              <a:srgbClr val="DD927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30477" y="1133855"/>
              <a:ext cx="210820" cy="230504"/>
            </a:xfrm>
            <a:custGeom>
              <a:avLst/>
              <a:gdLst/>
              <a:ahLst/>
              <a:cxnLst/>
              <a:rect l="l" t="t" r="r" b="b"/>
              <a:pathLst>
                <a:path w="210819" h="230505">
                  <a:moveTo>
                    <a:pt x="4356" y="229514"/>
                  </a:moveTo>
                  <a:lnTo>
                    <a:pt x="965" y="229870"/>
                  </a:lnTo>
                  <a:lnTo>
                    <a:pt x="622" y="229997"/>
                  </a:lnTo>
                  <a:lnTo>
                    <a:pt x="0" y="230124"/>
                  </a:lnTo>
                  <a:lnTo>
                    <a:pt x="4356" y="229514"/>
                  </a:lnTo>
                  <a:close/>
                </a:path>
                <a:path w="210819" h="230505">
                  <a:moveTo>
                    <a:pt x="210464" y="135636"/>
                  </a:moveTo>
                  <a:lnTo>
                    <a:pt x="202336" y="139192"/>
                  </a:lnTo>
                  <a:lnTo>
                    <a:pt x="198272" y="140589"/>
                  </a:lnTo>
                  <a:lnTo>
                    <a:pt x="201066" y="133731"/>
                  </a:lnTo>
                  <a:lnTo>
                    <a:pt x="203479" y="125984"/>
                  </a:lnTo>
                  <a:lnTo>
                    <a:pt x="205384" y="117729"/>
                  </a:lnTo>
                  <a:lnTo>
                    <a:pt x="205384" y="117475"/>
                  </a:lnTo>
                  <a:lnTo>
                    <a:pt x="206527" y="111633"/>
                  </a:lnTo>
                  <a:lnTo>
                    <a:pt x="207543" y="105156"/>
                  </a:lnTo>
                  <a:lnTo>
                    <a:pt x="208305" y="98679"/>
                  </a:lnTo>
                  <a:lnTo>
                    <a:pt x="208686" y="91948"/>
                  </a:lnTo>
                  <a:lnTo>
                    <a:pt x="208940" y="83820"/>
                  </a:lnTo>
                  <a:lnTo>
                    <a:pt x="203606" y="43815"/>
                  </a:lnTo>
                  <a:lnTo>
                    <a:pt x="200050" y="32512"/>
                  </a:lnTo>
                  <a:lnTo>
                    <a:pt x="195478" y="21463"/>
                  </a:lnTo>
                  <a:lnTo>
                    <a:pt x="190017" y="10668"/>
                  </a:lnTo>
                  <a:lnTo>
                    <a:pt x="183286" y="0"/>
                  </a:lnTo>
                  <a:lnTo>
                    <a:pt x="188620" y="20193"/>
                  </a:lnTo>
                  <a:lnTo>
                    <a:pt x="190906" y="30099"/>
                  </a:lnTo>
                  <a:lnTo>
                    <a:pt x="192811" y="40005"/>
                  </a:lnTo>
                  <a:lnTo>
                    <a:pt x="195351" y="58166"/>
                  </a:lnTo>
                  <a:lnTo>
                    <a:pt x="195859" y="76200"/>
                  </a:lnTo>
                  <a:lnTo>
                    <a:pt x="194081" y="94107"/>
                  </a:lnTo>
                  <a:lnTo>
                    <a:pt x="189509" y="112141"/>
                  </a:lnTo>
                  <a:lnTo>
                    <a:pt x="191922" y="114300"/>
                  </a:lnTo>
                  <a:lnTo>
                    <a:pt x="193827" y="116586"/>
                  </a:lnTo>
                  <a:lnTo>
                    <a:pt x="195097" y="118999"/>
                  </a:lnTo>
                  <a:lnTo>
                    <a:pt x="196748" y="129921"/>
                  </a:lnTo>
                  <a:lnTo>
                    <a:pt x="190525" y="140462"/>
                  </a:lnTo>
                  <a:lnTo>
                    <a:pt x="177825" y="150241"/>
                  </a:lnTo>
                  <a:lnTo>
                    <a:pt x="159283" y="158242"/>
                  </a:lnTo>
                  <a:lnTo>
                    <a:pt x="146202" y="169418"/>
                  </a:lnTo>
                  <a:lnTo>
                    <a:pt x="131343" y="179705"/>
                  </a:lnTo>
                  <a:lnTo>
                    <a:pt x="114960" y="189230"/>
                  </a:lnTo>
                  <a:lnTo>
                    <a:pt x="97307" y="197993"/>
                  </a:lnTo>
                  <a:lnTo>
                    <a:pt x="119151" y="194310"/>
                  </a:lnTo>
                  <a:lnTo>
                    <a:pt x="108483" y="196215"/>
                  </a:lnTo>
                  <a:lnTo>
                    <a:pt x="97307" y="197993"/>
                  </a:lnTo>
                  <a:lnTo>
                    <a:pt x="75082" y="207264"/>
                  </a:lnTo>
                  <a:lnTo>
                    <a:pt x="51333" y="215646"/>
                  </a:lnTo>
                  <a:lnTo>
                    <a:pt x="26619" y="223139"/>
                  </a:lnTo>
                  <a:lnTo>
                    <a:pt x="965" y="229870"/>
                  </a:lnTo>
                  <a:lnTo>
                    <a:pt x="6527" y="229209"/>
                  </a:lnTo>
                  <a:lnTo>
                    <a:pt x="4356" y="229514"/>
                  </a:lnTo>
                  <a:lnTo>
                    <a:pt x="5727" y="229362"/>
                  </a:lnTo>
                  <a:lnTo>
                    <a:pt x="7213" y="229133"/>
                  </a:lnTo>
                  <a:lnTo>
                    <a:pt x="15836" y="228092"/>
                  </a:lnTo>
                  <a:lnTo>
                    <a:pt x="83210" y="213487"/>
                  </a:lnTo>
                  <a:lnTo>
                    <a:pt x="104800" y="206375"/>
                  </a:lnTo>
                  <a:lnTo>
                    <a:pt x="121437" y="199771"/>
                  </a:lnTo>
                  <a:lnTo>
                    <a:pt x="133388" y="194310"/>
                  </a:lnTo>
                  <a:lnTo>
                    <a:pt x="140614" y="191008"/>
                  </a:lnTo>
                  <a:lnTo>
                    <a:pt x="141808" y="190373"/>
                  </a:lnTo>
                  <a:lnTo>
                    <a:pt x="147218" y="187528"/>
                  </a:lnTo>
                  <a:lnTo>
                    <a:pt x="136169" y="190373"/>
                  </a:lnTo>
                  <a:lnTo>
                    <a:pt x="147345" y="187452"/>
                  </a:lnTo>
                  <a:lnTo>
                    <a:pt x="147218" y="187528"/>
                  </a:lnTo>
                  <a:lnTo>
                    <a:pt x="147472" y="187452"/>
                  </a:lnTo>
                  <a:lnTo>
                    <a:pt x="194970" y="153797"/>
                  </a:lnTo>
                  <a:lnTo>
                    <a:pt x="206717" y="140589"/>
                  </a:lnTo>
                  <a:lnTo>
                    <a:pt x="210464" y="135636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62812" y="1163797"/>
              <a:ext cx="136042" cy="6162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86688" y="122529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431" y="0"/>
                  </a:moveTo>
                  <a:lnTo>
                    <a:pt x="0" y="0"/>
                  </a:lnTo>
                  <a:lnTo>
                    <a:pt x="444" y="126"/>
                  </a:lnTo>
                  <a:lnTo>
                    <a:pt x="876" y="380"/>
                  </a:lnTo>
                  <a:lnTo>
                    <a:pt x="1346" y="507"/>
                  </a:lnTo>
                  <a:lnTo>
                    <a:pt x="1346" y="126"/>
                  </a:lnTo>
                  <a:lnTo>
                    <a:pt x="914" y="12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D8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41844" y="1160438"/>
              <a:ext cx="138442" cy="660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64005" y="1229106"/>
              <a:ext cx="163830" cy="71755"/>
            </a:xfrm>
            <a:custGeom>
              <a:avLst/>
              <a:gdLst/>
              <a:ahLst/>
              <a:cxnLst/>
              <a:rect l="l" t="t" r="r" b="b"/>
              <a:pathLst>
                <a:path w="163830" h="71755">
                  <a:moveTo>
                    <a:pt x="91973" y="0"/>
                  </a:moveTo>
                  <a:lnTo>
                    <a:pt x="63525" y="2159"/>
                  </a:lnTo>
                  <a:lnTo>
                    <a:pt x="33553" y="9398"/>
                  </a:lnTo>
                  <a:lnTo>
                    <a:pt x="11709" y="20447"/>
                  </a:lnTo>
                  <a:lnTo>
                    <a:pt x="0" y="33655"/>
                  </a:lnTo>
                  <a:lnTo>
                    <a:pt x="533" y="47752"/>
                  </a:lnTo>
                  <a:lnTo>
                    <a:pt x="13741" y="59944"/>
                  </a:lnTo>
                  <a:lnTo>
                    <a:pt x="36601" y="68072"/>
                  </a:lnTo>
                  <a:lnTo>
                    <a:pt x="66065" y="71374"/>
                  </a:lnTo>
                  <a:lnTo>
                    <a:pt x="98704" y="69469"/>
                  </a:lnTo>
                  <a:lnTo>
                    <a:pt x="144297" y="54991"/>
                  </a:lnTo>
                  <a:lnTo>
                    <a:pt x="160576" y="39243"/>
                  </a:lnTo>
                  <a:lnTo>
                    <a:pt x="145567" y="39243"/>
                  </a:lnTo>
                  <a:lnTo>
                    <a:pt x="150520" y="30480"/>
                  </a:lnTo>
                  <a:lnTo>
                    <a:pt x="152679" y="26035"/>
                  </a:lnTo>
                  <a:lnTo>
                    <a:pt x="155981" y="16891"/>
                  </a:lnTo>
                  <a:lnTo>
                    <a:pt x="140233" y="7874"/>
                  </a:lnTo>
                  <a:lnTo>
                    <a:pt x="118262" y="2159"/>
                  </a:lnTo>
                  <a:lnTo>
                    <a:pt x="91973" y="0"/>
                  </a:lnTo>
                  <a:close/>
                </a:path>
                <a:path w="163830" h="71755">
                  <a:moveTo>
                    <a:pt x="155981" y="16891"/>
                  </a:moveTo>
                  <a:lnTo>
                    <a:pt x="154457" y="21463"/>
                  </a:lnTo>
                  <a:lnTo>
                    <a:pt x="152679" y="26035"/>
                  </a:lnTo>
                  <a:lnTo>
                    <a:pt x="150520" y="30480"/>
                  </a:lnTo>
                  <a:lnTo>
                    <a:pt x="145567" y="39243"/>
                  </a:lnTo>
                  <a:lnTo>
                    <a:pt x="160576" y="39243"/>
                  </a:lnTo>
                  <a:lnTo>
                    <a:pt x="163220" y="34671"/>
                  </a:lnTo>
                  <a:lnTo>
                    <a:pt x="161569" y="23749"/>
                  </a:lnTo>
                  <a:lnTo>
                    <a:pt x="160299" y="21336"/>
                  </a:lnTo>
                  <a:lnTo>
                    <a:pt x="158394" y="19050"/>
                  </a:lnTo>
                  <a:lnTo>
                    <a:pt x="155981" y="16891"/>
                  </a:lnTo>
                  <a:close/>
                </a:path>
              </a:pathLst>
            </a:custGeom>
            <a:solidFill>
              <a:srgbClr val="FD8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43736" y="1175432"/>
              <a:ext cx="42405" cy="7945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78509" y="1201800"/>
              <a:ext cx="378460" cy="21590"/>
            </a:xfrm>
            <a:custGeom>
              <a:avLst/>
              <a:gdLst/>
              <a:ahLst/>
              <a:cxnLst/>
              <a:rect l="l" t="t" r="r" b="b"/>
              <a:pathLst>
                <a:path w="378459" h="21590">
                  <a:moveTo>
                    <a:pt x="9486" y="20447"/>
                  </a:moveTo>
                  <a:lnTo>
                    <a:pt x="9385" y="18415"/>
                  </a:lnTo>
                  <a:lnTo>
                    <a:pt x="8712" y="13716"/>
                  </a:lnTo>
                  <a:lnTo>
                    <a:pt x="4521" y="11684"/>
                  </a:lnTo>
                  <a:lnTo>
                    <a:pt x="1257" y="9652"/>
                  </a:lnTo>
                  <a:lnTo>
                    <a:pt x="393" y="8763"/>
                  </a:lnTo>
                  <a:lnTo>
                    <a:pt x="0" y="9779"/>
                  </a:lnTo>
                  <a:lnTo>
                    <a:pt x="1104" y="13335"/>
                  </a:lnTo>
                  <a:lnTo>
                    <a:pt x="2590" y="15875"/>
                  </a:lnTo>
                  <a:lnTo>
                    <a:pt x="6934" y="19177"/>
                  </a:lnTo>
                  <a:lnTo>
                    <a:pt x="9486" y="20447"/>
                  </a:lnTo>
                  <a:close/>
                </a:path>
                <a:path w="378459" h="21590">
                  <a:moveTo>
                    <a:pt x="378358" y="0"/>
                  </a:moveTo>
                  <a:lnTo>
                    <a:pt x="352958" y="10414"/>
                  </a:lnTo>
                  <a:lnTo>
                    <a:pt x="347878" y="11557"/>
                  </a:lnTo>
                  <a:lnTo>
                    <a:pt x="342036" y="12192"/>
                  </a:lnTo>
                  <a:lnTo>
                    <a:pt x="333146" y="12827"/>
                  </a:lnTo>
                  <a:lnTo>
                    <a:pt x="321970" y="12573"/>
                  </a:lnTo>
                  <a:lnTo>
                    <a:pt x="313715" y="11557"/>
                  </a:lnTo>
                  <a:lnTo>
                    <a:pt x="308635" y="10668"/>
                  </a:lnTo>
                  <a:lnTo>
                    <a:pt x="296062" y="7620"/>
                  </a:lnTo>
                  <a:lnTo>
                    <a:pt x="292252" y="4191"/>
                  </a:lnTo>
                  <a:lnTo>
                    <a:pt x="291744" y="5080"/>
                  </a:lnTo>
                  <a:lnTo>
                    <a:pt x="293268" y="8763"/>
                  </a:lnTo>
                  <a:lnTo>
                    <a:pt x="295300" y="11303"/>
                  </a:lnTo>
                  <a:lnTo>
                    <a:pt x="303301" y="15875"/>
                  </a:lnTo>
                  <a:lnTo>
                    <a:pt x="330225" y="21082"/>
                  </a:lnTo>
                  <a:lnTo>
                    <a:pt x="341020" y="20574"/>
                  </a:lnTo>
                  <a:lnTo>
                    <a:pt x="347370" y="19558"/>
                  </a:lnTo>
                  <a:lnTo>
                    <a:pt x="345719" y="17653"/>
                  </a:lnTo>
                  <a:lnTo>
                    <a:pt x="344703" y="16129"/>
                  </a:lnTo>
                  <a:lnTo>
                    <a:pt x="354609" y="14605"/>
                  </a:lnTo>
                  <a:lnTo>
                    <a:pt x="359562" y="16510"/>
                  </a:lnTo>
                  <a:lnTo>
                    <a:pt x="362991" y="15113"/>
                  </a:lnTo>
                  <a:lnTo>
                    <a:pt x="362483" y="14859"/>
                  </a:lnTo>
                  <a:lnTo>
                    <a:pt x="363499" y="12446"/>
                  </a:lnTo>
                  <a:lnTo>
                    <a:pt x="369087" y="12065"/>
                  </a:lnTo>
                  <a:lnTo>
                    <a:pt x="371881" y="10414"/>
                  </a:lnTo>
                  <a:lnTo>
                    <a:pt x="375945" y="6985"/>
                  </a:lnTo>
                  <a:lnTo>
                    <a:pt x="377469" y="4572"/>
                  </a:lnTo>
                  <a:lnTo>
                    <a:pt x="378358" y="1905"/>
                  </a:lnTo>
                  <a:lnTo>
                    <a:pt x="378358" y="0"/>
                  </a:lnTo>
                  <a:close/>
                </a:path>
              </a:pathLst>
            </a:custGeom>
            <a:solidFill>
              <a:srgbClr val="712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27226" y="1182115"/>
              <a:ext cx="62865" cy="74295"/>
            </a:xfrm>
            <a:custGeom>
              <a:avLst/>
              <a:gdLst/>
              <a:ahLst/>
              <a:cxnLst/>
              <a:rect l="l" t="t" r="r" b="b"/>
              <a:pathLst>
                <a:path w="62865" h="74294">
                  <a:moveTo>
                    <a:pt x="26758" y="33274"/>
                  </a:moveTo>
                  <a:lnTo>
                    <a:pt x="24739" y="33274"/>
                  </a:lnTo>
                  <a:lnTo>
                    <a:pt x="24498" y="33274"/>
                  </a:lnTo>
                  <a:lnTo>
                    <a:pt x="24396" y="33401"/>
                  </a:lnTo>
                  <a:lnTo>
                    <a:pt x="23583" y="34036"/>
                  </a:lnTo>
                  <a:lnTo>
                    <a:pt x="23253" y="34163"/>
                  </a:lnTo>
                  <a:lnTo>
                    <a:pt x="21513" y="34925"/>
                  </a:lnTo>
                  <a:lnTo>
                    <a:pt x="11899" y="38608"/>
                  </a:lnTo>
                  <a:lnTo>
                    <a:pt x="8610" y="40005"/>
                  </a:lnTo>
                  <a:lnTo>
                    <a:pt x="0" y="46482"/>
                  </a:lnTo>
                  <a:lnTo>
                    <a:pt x="9232" y="43180"/>
                  </a:lnTo>
                  <a:lnTo>
                    <a:pt x="12915" y="41910"/>
                  </a:lnTo>
                  <a:lnTo>
                    <a:pt x="21983" y="38989"/>
                  </a:lnTo>
                  <a:lnTo>
                    <a:pt x="23063" y="38608"/>
                  </a:lnTo>
                  <a:lnTo>
                    <a:pt x="24206" y="36957"/>
                  </a:lnTo>
                  <a:lnTo>
                    <a:pt x="26758" y="33274"/>
                  </a:lnTo>
                  <a:close/>
                </a:path>
                <a:path w="62865" h="74294">
                  <a:moveTo>
                    <a:pt x="29857" y="23495"/>
                  </a:moveTo>
                  <a:lnTo>
                    <a:pt x="29324" y="24003"/>
                  </a:lnTo>
                  <a:lnTo>
                    <a:pt x="27863" y="28194"/>
                  </a:lnTo>
                  <a:lnTo>
                    <a:pt x="26009" y="31369"/>
                  </a:lnTo>
                  <a:lnTo>
                    <a:pt x="27368" y="29591"/>
                  </a:lnTo>
                  <a:lnTo>
                    <a:pt x="28790" y="26797"/>
                  </a:lnTo>
                  <a:lnTo>
                    <a:pt x="29857" y="23495"/>
                  </a:lnTo>
                  <a:close/>
                </a:path>
                <a:path w="62865" h="74294">
                  <a:moveTo>
                    <a:pt x="34658" y="73025"/>
                  </a:moveTo>
                  <a:lnTo>
                    <a:pt x="33032" y="72898"/>
                  </a:lnTo>
                  <a:lnTo>
                    <a:pt x="30213" y="72771"/>
                  </a:lnTo>
                  <a:lnTo>
                    <a:pt x="29324" y="72644"/>
                  </a:lnTo>
                  <a:lnTo>
                    <a:pt x="27241" y="72517"/>
                  </a:lnTo>
                  <a:lnTo>
                    <a:pt x="24333" y="72263"/>
                  </a:lnTo>
                  <a:lnTo>
                    <a:pt x="20510" y="71628"/>
                  </a:lnTo>
                  <a:lnTo>
                    <a:pt x="16484" y="70739"/>
                  </a:lnTo>
                  <a:lnTo>
                    <a:pt x="15189" y="72263"/>
                  </a:lnTo>
                  <a:lnTo>
                    <a:pt x="19939" y="73025"/>
                  </a:lnTo>
                  <a:lnTo>
                    <a:pt x="15163" y="72390"/>
                  </a:lnTo>
                  <a:lnTo>
                    <a:pt x="14287" y="73406"/>
                  </a:lnTo>
                  <a:lnTo>
                    <a:pt x="19367" y="73914"/>
                  </a:lnTo>
                  <a:lnTo>
                    <a:pt x="23888" y="73914"/>
                  </a:lnTo>
                  <a:lnTo>
                    <a:pt x="32042" y="73533"/>
                  </a:lnTo>
                  <a:lnTo>
                    <a:pt x="33997" y="73152"/>
                  </a:lnTo>
                  <a:lnTo>
                    <a:pt x="34658" y="73025"/>
                  </a:lnTo>
                  <a:close/>
                </a:path>
                <a:path w="62865" h="74294">
                  <a:moveTo>
                    <a:pt x="34836" y="18415"/>
                  </a:moveTo>
                  <a:lnTo>
                    <a:pt x="33947" y="20066"/>
                  </a:lnTo>
                  <a:lnTo>
                    <a:pt x="32334" y="21463"/>
                  </a:lnTo>
                  <a:lnTo>
                    <a:pt x="29883" y="23495"/>
                  </a:lnTo>
                  <a:lnTo>
                    <a:pt x="28803" y="26797"/>
                  </a:lnTo>
                  <a:lnTo>
                    <a:pt x="27393" y="29591"/>
                  </a:lnTo>
                  <a:lnTo>
                    <a:pt x="26009" y="31369"/>
                  </a:lnTo>
                  <a:lnTo>
                    <a:pt x="25133" y="32512"/>
                  </a:lnTo>
                  <a:lnTo>
                    <a:pt x="25006" y="32639"/>
                  </a:lnTo>
                  <a:lnTo>
                    <a:pt x="27203" y="32639"/>
                  </a:lnTo>
                  <a:lnTo>
                    <a:pt x="34353" y="22352"/>
                  </a:lnTo>
                  <a:lnTo>
                    <a:pt x="34836" y="18415"/>
                  </a:lnTo>
                  <a:close/>
                </a:path>
                <a:path w="62865" h="74294">
                  <a:moveTo>
                    <a:pt x="35839" y="5715"/>
                  </a:moveTo>
                  <a:lnTo>
                    <a:pt x="35306" y="0"/>
                  </a:lnTo>
                  <a:lnTo>
                    <a:pt x="33197" y="10287"/>
                  </a:lnTo>
                  <a:lnTo>
                    <a:pt x="34277" y="11557"/>
                  </a:lnTo>
                  <a:lnTo>
                    <a:pt x="34988" y="12954"/>
                  </a:lnTo>
                  <a:lnTo>
                    <a:pt x="35280" y="14351"/>
                  </a:lnTo>
                  <a:lnTo>
                    <a:pt x="35839" y="5715"/>
                  </a:lnTo>
                  <a:close/>
                </a:path>
                <a:path w="62865" h="74294">
                  <a:moveTo>
                    <a:pt x="62636" y="67691"/>
                  </a:moveTo>
                  <a:lnTo>
                    <a:pt x="60223" y="65278"/>
                  </a:lnTo>
                  <a:lnTo>
                    <a:pt x="57721" y="64262"/>
                  </a:lnTo>
                  <a:lnTo>
                    <a:pt x="54305" y="63881"/>
                  </a:lnTo>
                  <a:lnTo>
                    <a:pt x="52819" y="65532"/>
                  </a:lnTo>
                  <a:lnTo>
                    <a:pt x="54279" y="63881"/>
                  </a:lnTo>
                  <a:lnTo>
                    <a:pt x="46888" y="63754"/>
                  </a:lnTo>
                  <a:lnTo>
                    <a:pt x="41262" y="64389"/>
                  </a:lnTo>
                  <a:lnTo>
                    <a:pt x="37604" y="69342"/>
                  </a:lnTo>
                  <a:lnTo>
                    <a:pt x="44069" y="69088"/>
                  </a:lnTo>
                  <a:lnTo>
                    <a:pt x="46837" y="68326"/>
                  </a:lnTo>
                  <a:lnTo>
                    <a:pt x="48641" y="68199"/>
                  </a:lnTo>
                  <a:lnTo>
                    <a:pt x="52666" y="67310"/>
                  </a:lnTo>
                  <a:lnTo>
                    <a:pt x="56934" y="67183"/>
                  </a:lnTo>
                  <a:lnTo>
                    <a:pt x="61747" y="68072"/>
                  </a:lnTo>
                  <a:lnTo>
                    <a:pt x="62636" y="67691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84770" y="1152143"/>
              <a:ext cx="369570" cy="20955"/>
            </a:xfrm>
            <a:custGeom>
              <a:avLst/>
              <a:gdLst/>
              <a:ahLst/>
              <a:cxnLst/>
              <a:rect l="l" t="t" r="r" b="b"/>
              <a:pathLst>
                <a:path w="369569" h="20955">
                  <a:moveTo>
                    <a:pt x="89331" y="2413"/>
                  </a:moveTo>
                  <a:lnTo>
                    <a:pt x="63728" y="6350"/>
                  </a:lnTo>
                  <a:lnTo>
                    <a:pt x="53936" y="7239"/>
                  </a:lnTo>
                  <a:lnTo>
                    <a:pt x="24358" y="8890"/>
                  </a:lnTo>
                  <a:lnTo>
                    <a:pt x="12395" y="13716"/>
                  </a:lnTo>
                  <a:lnTo>
                    <a:pt x="2070" y="19050"/>
                  </a:lnTo>
                  <a:lnTo>
                    <a:pt x="0" y="20574"/>
                  </a:lnTo>
                  <a:lnTo>
                    <a:pt x="24168" y="17526"/>
                  </a:lnTo>
                  <a:lnTo>
                    <a:pt x="51269" y="14478"/>
                  </a:lnTo>
                  <a:lnTo>
                    <a:pt x="58508" y="13081"/>
                  </a:lnTo>
                  <a:lnTo>
                    <a:pt x="81762" y="7493"/>
                  </a:lnTo>
                  <a:lnTo>
                    <a:pt x="89331" y="2413"/>
                  </a:lnTo>
                  <a:close/>
                </a:path>
                <a:path w="369569" h="20955">
                  <a:moveTo>
                    <a:pt x="369430" y="14859"/>
                  </a:moveTo>
                  <a:lnTo>
                    <a:pt x="314693" y="4572"/>
                  </a:lnTo>
                  <a:lnTo>
                    <a:pt x="292849" y="3175"/>
                  </a:lnTo>
                  <a:lnTo>
                    <a:pt x="266573" y="508"/>
                  </a:lnTo>
                  <a:lnTo>
                    <a:pt x="263118" y="0"/>
                  </a:lnTo>
                  <a:lnTo>
                    <a:pt x="270408" y="4572"/>
                  </a:lnTo>
                  <a:lnTo>
                    <a:pt x="283514" y="8255"/>
                  </a:lnTo>
                  <a:lnTo>
                    <a:pt x="287642" y="7874"/>
                  </a:lnTo>
                  <a:lnTo>
                    <a:pt x="361937" y="14859"/>
                  </a:lnTo>
                  <a:lnTo>
                    <a:pt x="369430" y="14859"/>
                  </a:lnTo>
                  <a:close/>
                </a:path>
              </a:pathLst>
            </a:custGeom>
            <a:solidFill>
              <a:srgbClr val="941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17498" y="1290193"/>
              <a:ext cx="108585" cy="16510"/>
            </a:xfrm>
            <a:custGeom>
              <a:avLst/>
              <a:gdLst/>
              <a:ahLst/>
              <a:cxnLst/>
              <a:rect l="l" t="t" r="r" b="b"/>
              <a:pathLst>
                <a:path w="108584" h="16509">
                  <a:moveTo>
                    <a:pt x="46253" y="0"/>
                  </a:moveTo>
                  <a:lnTo>
                    <a:pt x="0" y="12700"/>
                  </a:lnTo>
                  <a:lnTo>
                    <a:pt x="152" y="14478"/>
                  </a:lnTo>
                  <a:lnTo>
                    <a:pt x="3124" y="16002"/>
                  </a:lnTo>
                  <a:lnTo>
                    <a:pt x="4317" y="16256"/>
                  </a:lnTo>
                  <a:lnTo>
                    <a:pt x="6845" y="16256"/>
                  </a:lnTo>
                  <a:lnTo>
                    <a:pt x="8178" y="15875"/>
                  </a:lnTo>
                  <a:lnTo>
                    <a:pt x="23990" y="6223"/>
                  </a:lnTo>
                  <a:lnTo>
                    <a:pt x="46799" y="5587"/>
                  </a:lnTo>
                  <a:lnTo>
                    <a:pt x="68008" y="6350"/>
                  </a:lnTo>
                  <a:lnTo>
                    <a:pt x="84747" y="8762"/>
                  </a:lnTo>
                  <a:lnTo>
                    <a:pt x="95770" y="11430"/>
                  </a:lnTo>
                  <a:lnTo>
                    <a:pt x="102133" y="13589"/>
                  </a:lnTo>
                  <a:lnTo>
                    <a:pt x="105194" y="13208"/>
                  </a:lnTo>
                  <a:lnTo>
                    <a:pt x="108203" y="10668"/>
                  </a:lnTo>
                  <a:lnTo>
                    <a:pt x="107556" y="8890"/>
                  </a:lnTo>
                  <a:lnTo>
                    <a:pt x="100431" y="6477"/>
                  </a:lnTo>
                  <a:lnTo>
                    <a:pt x="88188" y="3556"/>
                  </a:lnTo>
                  <a:lnTo>
                    <a:pt x="69748" y="762"/>
                  </a:lnTo>
                  <a:lnTo>
                    <a:pt x="46253" y="0"/>
                  </a:lnTo>
                  <a:close/>
                </a:path>
              </a:pathLst>
            </a:custGeom>
            <a:solidFill>
              <a:srgbClr val="D9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0496" y="1086206"/>
              <a:ext cx="82050" cy="10416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47165" y="1106920"/>
              <a:ext cx="65394" cy="6274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73010" y="971467"/>
              <a:ext cx="257683" cy="3653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87272" y="981201"/>
              <a:ext cx="43815" cy="21590"/>
            </a:xfrm>
            <a:custGeom>
              <a:avLst/>
              <a:gdLst/>
              <a:ahLst/>
              <a:cxnLst/>
              <a:rect l="l" t="t" r="r" b="b"/>
              <a:pathLst>
                <a:path w="43815" h="21590">
                  <a:moveTo>
                    <a:pt x="11811" y="1651"/>
                  </a:moveTo>
                  <a:lnTo>
                    <a:pt x="0" y="0"/>
                  </a:lnTo>
                  <a:lnTo>
                    <a:pt x="7747" y="1397"/>
                  </a:lnTo>
                  <a:lnTo>
                    <a:pt x="11811" y="1651"/>
                  </a:lnTo>
                  <a:close/>
                </a:path>
                <a:path w="43815" h="21590">
                  <a:moveTo>
                    <a:pt x="43434" y="16002"/>
                  </a:moveTo>
                  <a:lnTo>
                    <a:pt x="3556" y="13716"/>
                  </a:lnTo>
                  <a:lnTo>
                    <a:pt x="6985" y="18796"/>
                  </a:lnTo>
                  <a:lnTo>
                    <a:pt x="9017" y="21336"/>
                  </a:lnTo>
                  <a:lnTo>
                    <a:pt x="20701" y="19939"/>
                  </a:lnTo>
                  <a:lnTo>
                    <a:pt x="43434" y="16002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32217" y="976375"/>
              <a:ext cx="158750" cy="19050"/>
            </a:xfrm>
            <a:custGeom>
              <a:avLst/>
              <a:gdLst/>
              <a:ahLst/>
              <a:cxnLst/>
              <a:rect l="l" t="t" r="r" b="b"/>
              <a:pathLst>
                <a:path w="158750" h="19050">
                  <a:moveTo>
                    <a:pt x="60045" y="12192"/>
                  </a:moveTo>
                  <a:lnTo>
                    <a:pt x="33540" y="1905"/>
                  </a:lnTo>
                  <a:lnTo>
                    <a:pt x="22199" y="2794"/>
                  </a:lnTo>
                  <a:lnTo>
                    <a:pt x="11010" y="3937"/>
                  </a:lnTo>
                  <a:lnTo>
                    <a:pt x="0" y="5334"/>
                  </a:lnTo>
                  <a:lnTo>
                    <a:pt x="4686" y="6604"/>
                  </a:lnTo>
                  <a:lnTo>
                    <a:pt x="60045" y="12192"/>
                  </a:lnTo>
                  <a:close/>
                </a:path>
                <a:path w="158750" h="19050">
                  <a:moveTo>
                    <a:pt x="158610" y="18542"/>
                  </a:moveTo>
                  <a:lnTo>
                    <a:pt x="155689" y="13716"/>
                  </a:lnTo>
                  <a:lnTo>
                    <a:pt x="153276" y="9017"/>
                  </a:lnTo>
                  <a:lnTo>
                    <a:pt x="151752" y="4445"/>
                  </a:lnTo>
                  <a:lnTo>
                    <a:pt x="134239" y="2413"/>
                  </a:lnTo>
                  <a:lnTo>
                    <a:pt x="126199" y="1778"/>
                  </a:lnTo>
                  <a:lnTo>
                    <a:pt x="114007" y="5969"/>
                  </a:lnTo>
                  <a:lnTo>
                    <a:pt x="100812" y="6985"/>
                  </a:lnTo>
                  <a:lnTo>
                    <a:pt x="87566" y="4826"/>
                  </a:lnTo>
                  <a:lnTo>
                    <a:pt x="75120" y="0"/>
                  </a:lnTo>
                  <a:lnTo>
                    <a:pt x="62445" y="381"/>
                  </a:lnTo>
                  <a:lnTo>
                    <a:pt x="57797" y="2921"/>
                  </a:lnTo>
                  <a:lnTo>
                    <a:pt x="47879" y="4445"/>
                  </a:lnTo>
                  <a:lnTo>
                    <a:pt x="43053" y="3810"/>
                  </a:lnTo>
                  <a:lnTo>
                    <a:pt x="33896" y="2032"/>
                  </a:lnTo>
                  <a:lnTo>
                    <a:pt x="60045" y="12192"/>
                  </a:lnTo>
                  <a:lnTo>
                    <a:pt x="158610" y="18542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283843" y="980821"/>
              <a:ext cx="66040" cy="16510"/>
            </a:xfrm>
            <a:custGeom>
              <a:avLst/>
              <a:gdLst/>
              <a:ahLst/>
              <a:cxnLst/>
              <a:rect l="l" t="t" r="r" b="b"/>
              <a:pathLst>
                <a:path w="66040" h="16509">
                  <a:moveTo>
                    <a:pt x="0" y="0"/>
                  </a:moveTo>
                  <a:lnTo>
                    <a:pt x="1650" y="4571"/>
                  </a:lnTo>
                  <a:lnTo>
                    <a:pt x="4063" y="9270"/>
                  </a:lnTo>
                  <a:lnTo>
                    <a:pt x="6984" y="14096"/>
                  </a:lnTo>
                  <a:lnTo>
                    <a:pt x="46862" y="16382"/>
                  </a:lnTo>
                  <a:lnTo>
                    <a:pt x="65785" y="12445"/>
                  </a:lnTo>
                  <a:lnTo>
                    <a:pt x="27559" y="4063"/>
                  </a:lnTo>
                  <a:lnTo>
                    <a:pt x="11175" y="1777"/>
                  </a:lnTo>
                  <a:lnTo>
                    <a:pt x="3428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283843" y="980821"/>
              <a:ext cx="66040" cy="16510"/>
            </a:xfrm>
            <a:custGeom>
              <a:avLst/>
              <a:gdLst/>
              <a:ahLst/>
              <a:cxnLst/>
              <a:rect l="l" t="t" r="r" b="b"/>
              <a:pathLst>
                <a:path w="66040" h="16509">
                  <a:moveTo>
                    <a:pt x="0" y="0"/>
                  </a:moveTo>
                  <a:lnTo>
                    <a:pt x="1650" y="4571"/>
                  </a:lnTo>
                  <a:lnTo>
                    <a:pt x="4063" y="9270"/>
                  </a:lnTo>
                  <a:lnTo>
                    <a:pt x="6984" y="14096"/>
                  </a:lnTo>
                  <a:lnTo>
                    <a:pt x="46862" y="16382"/>
                  </a:lnTo>
                  <a:lnTo>
                    <a:pt x="65785" y="12445"/>
                  </a:lnTo>
                  <a:lnTo>
                    <a:pt x="27559" y="4063"/>
                  </a:lnTo>
                  <a:lnTo>
                    <a:pt x="11175" y="1777"/>
                  </a:lnTo>
                  <a:lnTo>
                    <a:pt x="3428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74458" y="1180083"/>
              <a:ext cx="55244" cy="78740"/>
            </a:xfrm>
            <a:custGeom>
              <a:avLst/>
              <a:gdLst/>
              <a:ahLst/>
              <a:cxnLst/>
              <a:rect l="l" t="t" r="r" b="b"/>
              <a:pathLst>
                <a:path w="55244" h="78740">
                  <a:moveTo>
                    <a:pt x="13411" y="42989"/>
                  </a:moveTo>
                  <a:lnTo>
                    <a:pt x="13093" y="42672"/>
                  </a:lnTo>
                  <a:lnTo>
                    <a:pt x="13271" y="42926"/>
                  </a:lnTo>
                  <a:lnTo>
                    <a:pt x="13411" y="42989"/>
                  </a:lnTo>
                  <a:close/>
                </a:path>
                <a:path w="55244" h="78740">
                  <a:moveTo>
                    <a:pt x="18059" y="12446"/>
                  </a:moveTo>
                  <a:lnTo>
                    <a:pt x="15646" y="6604"/>
                  </a:lnTo>
                  <a:lnTo>
                    <a:pt x="14160" y="2159"/>
                  </a:lnTo>
                  <a:lnTo>
                    <a:pt x="8483" y="3683"/>
                  </a:lnTo>
                  <a:lnTo>
                    <a:pt x="3467" y="6350"/>
                  </a:lnTo>
                  <a:lnTo>
                    <a:pt x="0" y="10287"/>
                  </a:lnTo>
                  <a:lnTo>
                    <a:pt x="1765" y="16891"/>
                  </a:lnTo>
                  <a:lnTo>
                    <a:pt x="3937" y="23241"/>
                  </a:lnTo>
                  <a:lnTo>
                    <a:pt x="6540" y="29337"/>
                  </a:lnTo>
                  <a:lnTo>
                    <a:pt x="6464" y="25654"/>
                  </a:lnTo>
                  <a:lnTo>
                    <a:pt x="7467" y="20574"/>
                  </a:lnTo>
                  <a:lnTo>
                    <a:pt x="11798" y="15113"/>
                  </a:lnTo>
                  <a:lnTo>
                    <a:pt x="18059" y="12446"/>
                  </a:lnTo>
                  <a:close/>
                </a:path>
                <a:path w="55244" h="78740">
                  <a:moveTo>
                    <a:pt x="46583" y="3556"/>
                  </a:moveTo>
                  <a:lnTo>
                    <a:pt x="39268" y="1143"/>
                  </a:lnTo>
                  <a:lnTo>
                    <a:pt x="30619" y="0"/>
                  </a:lnTo>
                  <a:lnTo>
                    <a:pt x="22504" y="762"/>
                  </a:lnTo>
                  <a:lnTo>
                    <a:pt x="20281" y="11684"/>
                  </a:lnTo>
                  <a:lnTo>
                    <a:pt x="22504" y="11049"/>
                  </a:lnTo>
                  <a:lnTo>
                    <a:pt x="24917" y="10795"/>
                  </a:lnTo>
                  <a:lnTo>
                    <a:pt x="34747" y="12319"/>
                  </a:lnTo>
                  <a:lnTo>
                    <a:pt x="40741" y="16764"/>
                  </a:lnTo>
                  <a:lnTo>
                    <a:pt x="43154" y="21463"/>
                  </a:lnTo>
                  <a:lnTo>
                    <a:pt x="44665" y="22733"/>
                  </a:lnTo>
                  <a:lnTo>
                    <a:pt x="45224" y="11176"/>
                  </a:lnTo>
                  <a:lnTo>
                    <a:pt x="46037" y="5842"/>
                  </a:lnTo>
                  <a:lnTo>
                    <a:pt x="46443" y="6223"/>
                  </a:lnTo>
                  <a:lnTo>
                    <a:pt x="46583" y="3556"/>
                  </a:lnTo>
                  <a:close/>
                </a:path>
                <a:path w="55244" h="78740">
                  <a:moveTo>
                    <a:pt x="55079" y="78359"/>
                  </a:moveTo>
                  <a:lnTo>
                    <a:pt x="53263" y="74549"/>
                  </a:lnTo>
                  <a:lnTo>
                    <a:pt x="51739" y="70485"/>
                  </a:lnTo>
                  <a:lnTo>
                    <a:pt x="50431" y="66294"/>
                  </a:lnTo>
                  <a:lnTo>
                    <a:pt x="47205" y="54483"/>
                  </a:lnTo>
                  <a:lnTo>
                    <a:pt x="46736" y="52070"/>
                  </a:lnTo>
                  <a:lnTo>
                    <a:pt x="39204" y="48133"/>
                  </a:lnTo>
                  <a:lnTo>
                    <a:pt x="32423" y="44069"/>
                  </a:lnTo>
                  <a:lnTo>
                    <a:pt x="28994" y="39624"/>
                  </a:lnTo>
                  <a:lnTo>
                    <a:pt x="31546" y="34036"/>
                  </a:lnTo>
                  <a:lnTo>
                    <a:pt x="36728" y="29083"/>
                  </a:lnTo>
                  <a:lnTo>
                    <a:pt x="39763" y="25019"/>
                  </a:lnTo>
                  <a:lnTo>
                    <a:pt x="34366" y="19812"/>
                  </a:lnTo>
                  <a:lnTo>
                    <a:pt x="26949" y="16002"/>
                  </a:lnTo>
                  <a:lnTo>
                    <a:pt x="20040" y="17145"/>
                  </a:lnTo>
                  <a:lnTo>
                    <a:pt x="14668" y="20701"/>
                  </a:lnTo>
                  <a:lnTo>
                    <a:pt x="11861" y="24638"/>
                  </a:lnTo>
                  <a:lnTo>
                    <a:pt x="10426" y="30734"/>
                  </a:lnTo>
                  <a:lnTo>
                    <a:pt x="11049" y="36830"/>
                  </a:lnTo>
                  <a:lnTo>
                    <a:pt x="14236" y="42418"/>
                  </a:lnTo>
                  <a:lnTo>
                    <a:pt x="20459" y="47625"/>
                  </a:lnTo>
                  <a:lnTo>
                    <a:pt x="17754" y="46228"/>
                  </a:lnTo>
                  <a:lnTo>
                    <a:pt x="13817" y="43218"/>
                  </a:lnTo>
                  <a:lnTo>
                    <a:pt x="13614" y="43053"/>
                  </a:lnTo>
                  <a:lnTo>
                    <a:pt x="13411" y="42989"/>
                  </a:lnTo>
                  <a:lnTo>
                    <a:pt x="14592" y="44119"/>
                  </a:lnTo>
                  <a:lnTo>
                    <a:pt x="18884" y="49149"/>
                  </a:lnTo>
                  <a:lnTo>
                    <a:pt x="24371" y="53479"/>
                  </a:lnTo>
                  <a:lnTo>
                    <a:pt x="48387" y="76454"/>
                  </a:lnTo>
                  <a:lnTo>
                    <a:pt x="55079" y="78359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84885" y="1196086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5" h="50800">
                  <a:moveTo>
                    <a:pt x="16522" y="0"/>
                  </a:moveTo>
                  <a:lnTo>
                    <a:pt x="9613" y="1142"/>
                  </a:lnTo>
                  <a:lnTo>
                    <a:pt x="4241" y="4699"/>
                  </a:lnTo>
                  <a:lnTo>
                    <a:pt x="1435" y="8636"/>
                  </a:lnTo>
                  <a:lnTo>
                    <a:pt x="0" y="14731"/>
                  </a:lnTo>
                  <a:lnTo>
                    <a:pt x="622" y="20827"/>
                  </a:lnTo>
                  <a:lnTo>
                    <a:pt x="3809" y="26415"/>
                  </a:lnTo>
                  <a:lnTo>
                    <a:pt x="10032" y="31623"/>
                  </a:lnTo>
                  <a:lnTo>
                    <a:pt x="7327" y="30225"/>
                  </a:lnTo>
                  <a:lnTo>
                    <a:pt x="39992" y="50291"/>
                  </a:lnTo>
                  <a:lnTo>
                    <a:pt x="36779" y="38480"/>
                  </a:lnTo>
                  <a:lnTo>
                    <a:pt x="36309" y="36067"/>
                  </a:lnTo>
                  <a:lnTo>
                    <a:pt x="28778" y="32130"/>
                  </a:lnTo>
                  <a:lnTo>
                    <a:pt x="21996" y="28066"/>
                  </a:lnTo>
                  <a:lnTo>
                    <a:pt x="18567" y="23622"/>
                  </a:lnTo>
                  <a:lnTo>
                    <a:pt x="21120" y="18034"/>
                  </a:lnTo>
                  <a:lnTo>
                    <a:pt x="26301" y="13080"/>
                  </a:lnTo>
                  <a:lnTo>
                    <a:pt x="29337" y="9016"/>
                  </a:lnTo>
                  <a:lnTo>
                    <a:pt x="23939" y="3810"/>
                  </a:lnTo>
                  <a:lnTo>
                    <a:pt x="16522" y="0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5306" y="1201546"/>
              <a:ext cx="15875" cy="27305"/>
            </a:xfrm>
            <a:custGeom>
              <a:avLst/>
              <a:gdLst/>
              <a:ahLst/>
              <a:cxnLst/>
              <a:rect l="l" t="t" r="r" b="b"/>
              <a:pathLst>
                <a:path w="15875" h="27305">
                  <a:moveTo>
                    <a:pt x="13817" y="1270"/>
                  </a:moveTo>
                  <a:lnTo>
                    <a:pt x="12306" y="0"/>
                  </a:lnTo>
                  <a:lnTo>
                    <a:pt x="13703" y="2667"/>
                  </a:lnTo>
                  <a:lnTo>
                    <a:pt x="13754" y="3429"/>
                  </a:lnTo>
                  <a:lnTo>
                    <a:pt x="13817" y="1270"/>
                  </a:lnTo>
                  <a:close/>
                </a:path>
                <a:path w="15875" h="27305">
                  <a:moveTo>
                    <a:pt x="15354" y="26924"/>
                  </a:moveTo>
                  <a:lnTo>
                    <a:pt x="14262" y="19304"/>
                  </a:lnTo>
                  <a:lnTo>
                    <a:pt x="13690" y="5842"/>
                  </a:lnTo>
                  <a:lnTo>
                    <a:pt x="10883" y="10033"/>
                  </a:lnTo>
                  <a:lnTo>
                    <a:pt x="0" y="20955"/>
                  </a:lnTo>
                  <a:lnTo>
                    <a:pt x="9055" y="23495"/>
                  </a:lnTo>
                  <a:lnTo>
                    <a:pt x="15354" y="26924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9802" y="1201546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30" h="27305">
                  <a:moveTo>
                    <a:pt x="9321" y="1270"/>
                  </a:moveTo>
                  <a:lnTo>
                    <a:pt x="7810" y="0"/>
                  </a:lnTo>
                  <a:lnTo>
                    <a:pt x="9207" y="2667"/>
                  </a:lnTo>
                  <a:lnTo>
                    <a:pt x="9258" y="3429"/>
                  </a:lnTo>
                  <a:lnTo>
                    <a:pt x="9321" y="1270"/>
                  </a:lnTo>
                  <a:close/>
                </a:path>
                <a:path w="11430" h="27305">
                  <a:moveTo>
                    <a:pt x="10833" y="26797"/>
                  </a:moveTo>
                  <a:lnTo>
                    <a:pt x="9766" y="19304"/>
                  </a:lnTo>
                  <a:lnTo>
                    <a:pt x="9194" y="5842"/>
                  </a:lnTo>
                  <a:lnTo>
                    <a:pt x="6388" y="10033"/>
                  </a:lnTo>
                  <a:lnTo>
                    <a:pt x="0" y="16383"/>
                  </a:lnTo>
                  <a:lnTo>
                    <a:pt x="0" y="22225"/>
                  </a:lnTo>
                  <a:lnTo>
                    <a:pt x="4559" y="23495"/>
                  </a:lnTo>
                  <a:lnTo>
                    <a:pt x="10833" y="26797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474597" y="116700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286" y="0"/>
                  </a:moveTo>
                  <a:lnTo>
                    <a:pt x="0" y="508"/>
                  </a:lnTo>
                  <a:lnTo>
                    <a:pt x="1143" y="381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506982" y="116789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1651" y="635"/>
                  </a:moveTo>
                  <a:lnTo>
                    <a:pt x="1143" y="381"/>
                  </a:lnTo>
                  <a:lnTo>
                    <a:pt x="0" y="0"/>
                  </a:lnTo>
                  <a:lnTo>
                    <a:pt x="1651" y="635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450086" y="1168527"/>
              <a:ext cx="61721" cy="8572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67485" y="1208024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30" h="19050">
                  <a:moveTo>
                    <a:pt x="5715" y="0"/>
                  </a:moveTo>
                  <a:lnTo>
                    <a:pt x="3809" y="7238"/>
                  </a:lnTo>
                  <a:lnTo>
                    <a:pt x="1778" y="13842"/>
                  </a:lnTo>
                  <a:lnTo>
                    <a:pt x="0" y="18796"/>
                  </a:lnTo>
                  <a:lnTo>
                    <a:pt x="5715" y="15112"/>
                  </a:lnTo>
                  <a:lnTo>
                    <a:pt x="10414" y="11175"/>
                  </a:lnTo>
                  <a:lnTo>
                    <a:pt x="11430" y="6603"/>
                  </a:lnTo>
                  <a:lnTo>
                    <a:pt x="6731" y="762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67485" y="1208024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30" h="19050">
                  <a:moveTo>
                    <a:pt x="5715" y="0"/>
                  </a:moveTo>
                  <a:lnTo>
                    <a:pt x="3809" y="7238"/>
                  </a:lnTo>
                  <a:lnTo>
                    <a:pt x="1778" y="13842"/>
                  </a:lnTo>
                  <a:lnTo>
                    <a:pt x="0" y="18796"/>
                  </a:lnTo>
                  <a:lnTo>
                    <a:pt x="5715" y="15112"/>
                  </a:lnTo>
                  <a:lnTo>
                    <a:pt x="10414" y="11175"/>
                  </a:lnTo>
                  <a:lnTo>
                    <a:pt x="11430" y="6603"/>
                  </a:lnTo>
                  <a:lnTo>
                    <a:pt x="6731" y="762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456309" y="1214501"/>
              <a:ext cx="6985" cy="24130"/>
            </a:xfrm>
            <a:custGeom>
              <a:avLst/>
              <a:gdLst/>
              <a:ahLst/>
              <a:cxnLst/>
              <a:rect l="l" t="t" r="r" b="b"/>
              <a:pathLst>
                <a:path w="6984" h="24130">
                  <a:moveTo>
                    <a:pt x="2793" y="0"/>
                  </a:moveTo>
                  <a:lnTo>
                    <a:pt x="1524" y="15748"/>
                  </a:lnTo>
                  <a:lnTo>
                    <a:pt x="0" y="21844"/>
                  </a:lnTo>
                  <a:lnTo>
                    <a:pt x="2031" y="23622"/>
                  </a:lnTo>
                  <a:lnTo>
                    <a:pt x="3175" y="24002"/>
                  </a:lnTo>
                  <a:lnTo>
                    <a:pt x="3428" y="21082"/>
                  </a:lnTo>
                  <a:lnTo>
                    <a:pt x="4444" y="18669"/>
                  </a:lnTo>
                  <a:lnTo>
                    <a:pt x="6857" y="16001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456309" y="1214501"/>
              <a:ext cx="6985" cy="24130"/>
            </a:xfrm>
            <a:custGeom>
              <a:avLst/>
              <a:gdLst/>
              <a:ahLst/>
              <a:cxnLst/>
              <a:rect l="l" t="t" r="r" b="b"/>
              <a:pathLst>
                <a:path w="6984" h="24130">
                  <a:moveTo>
                    <a:pt x="2793" y="0"/>
                  </a:moveTo>
                  <a:lnTo>
                    <a:pt x="1524" y="15748"/>
                  </a:lnTo>
                  <a:lnTo>
                    <a:pt x="0" y="21844"/>
                  </a:lnTo>
                  <a:lnTo>
                    <a:pt x="2031" y="23622"/>
                  </a:lnTo>
                  <a:lnTo>
                    <a:pt x="3175" y="24002"/>
                  </a:lnTo>
                  <a:lnTo>
                    <a:pt x="3428" y="21082"/>
                  </a:lnTo>
                  <a:lnTo>
                    <a:pt x="4444" y="18669"/>
                  </a:lnTo>
                  <a:lnTo>
                    <a:pt x="6857" y="16001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474724" y="1165479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5" h="21590">
                  <a:moveTo>
                    <a:pt x="20954" y="126"/>
                  </a:moveTo>
                  <a:lnTo>
                    <a:pt x="17906" y="0"/>
                  </a:lnTo>
                  <a:lnTo>
                    <a:pt x="7873" y="508"/>
                  </a:lnTo>
                  <a:lnTo>
                    <a:pt x="2159" y="1524"/>
                  </a:lnTo>
                  <a:lnTo>
                    <a:pt x="0" y="2159"/>
                  </a:lnTo>
                  <a:lnTo>
                    <a:pt x="381" y="3937"/>
                  </a:lnTo>
                  <a:lnTo>
                    <a:pt x="1015" y="5587"/>
                  </a:lnTo>
                  <a:lnTo>
                    <a:pt x="1778" y="8762"/>
                  </a:lnTo>
                  <a:lnTo>
                    <a:pt x="2159" y="11684"/>
                  </a:lnTo>
                  <a:lnTo>
                    <a:pt x="4444" y="10795"/>
                  </a:lnTo>
                  <a:lnTo>
                    <a:pt x="17398" y="7747"/>
                  </a:lnTo>
                  <a:lnTo>
                    <a:pt x="28701" y="14986"/>
                  </a:lnTo>
                  <a:lnTo>
                    <a:pt x="34162" y="21082"/>
                  </a:lnTo>
                  <a:lnTo>
                    <a:pt x="35432" y="15621"/>
                  </a:lnTo>
                  <a:lnTo>
                    <a:pt x="36448" y="10033"/>
                  </a:lnTo>
                  <a:lnTo>
                    <a:pt x="37084" y="4445"/>
                  </a:lnTo>
                  <a:lnTo>
                    <a:pt x="35051" y="3429"/>
                  </a:lnTo>
                  <a:lnTo>
                    <a:pt x="29844" y="1650"/>
                  </a:lnTo>
                  <a:lnTo>
                    <a:pt x="20954" y="126"/>
                  </a:lnTo>
                  <a:close/>
                </a:path>
              </a:pathLst>
            </a:custGeom>
            <a:solidFill>
              <a:srgbClr val="E88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74724" y="1165479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5" h="21590">
                  <a:moveTo>
                    <a:pt x="20954" y="126"/>
                  </a:moveTo>
                  <a:lnTo>
                    <a:pt x="17906" y="0"/>
                  </a:lnTo>
                  <a:lnTo>
                    <a:pt x="7873" y="508"/>
                  </a:lnTo>
                  <a:lnTo>
                    <a:pt x="2159" y="1524"/>
                  </a:lnTo>
                  <a:lnTo>
                    <a:pt x="0" y="2159"/>
                  </a:lnTo>
                  <a:lnTo>
                    <a:pt x="381" y="3937"/>
                  </a:lnTo>
                  <a:lnTo>
                    <a:pt x="1015" y="5587"/>
                  </a:lnTo>
                  <a:lnTo>
                    <a:pt x="1778" y="8762"/>
                  </a:lnTo>
                  <a:lnTo>
                    <a:pt x="2159" y="11684"/>
                  </a:lnTo>
                  <a:lnTo>
                    <a:pt x="4444" y="10795"/>
                  </a:lnTo>
                  <a:lnTo>
                    <a:pt x="17398" y="7747"/>
                  </a:lnTo>
                  <a:lnTo>
                    <a:pt x="28701" y="14986"/>
                  </a:lnTo>
                  <a:lnTo>
                    <a:pt x="34162" y="21082"/>
                  </a:lnTo>
                  <a:lnTo>
                    <a:pt x="35432" y="15621"/>
                  </a:lnTo>
                  <a:lnTo>
                    <a:pt x="36448" y="10033"/>
                  </a:lnTo>
                  <a:lnTo>
                    <a:pt x="37084" y="4445"/>
                  </a:lnTo>
                  <a:lnTo>
                    <a:pt x="35051" y="3429"/>
                  </a:lnTo>
                  <a:lnTo>
                    <a:pt x="29844" y="1650"/>
                  </a:lnTo>
                  <a:lnTo>
                    <a:pt x="20954" y="126"/>
                  </a:lnTo>
                  <a:close/>
                </a:path>
              </a:pathLst>
            </a:custGeom>
            <a:solidFill>
              <a:srgbClr val="E771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59357" y="1173225"/>
              <a:ext cx="49530" cy="67945"/>
            </a:xfrm>
            <a:custGeom>
              <a:avLst/>
              <a:gdLst/>
              <a:ahLst/>
              <a:cxnLst/>
              <a:rect l="l" t="t" r="r" b="b"/>
              <a:pathLst>
                <a:path w="49530" h="67944">
                  <a:moveTo>
                    <a:pt x="4953" y="61849"/>
                  </a:moveTo>
                  <a:lnTo>
                    <a:pt x="3810" y="57277"/>
                  </a:lnTo>
                  <a:lnTo>
                    <a:pt x="1397" y="59944"/>
                  </a:lnTo>
                  <a:lnTo>
                    <a:pt x="381" y="62357"/>
                  </a:lnTo>
                  <a:lnTo>
                    <a:pt x="127" y="65278"/>
                  </a:lnTo>
                  <a:lnTo>
                    <a:pt x="1524" y="65659"/>
                  </a:lnTo>
                  <a:lnTo>
                    <a:pt x="889" y="65532"/>
                  </a:lnTo>
                  <a:lnTo>
                    <a:pt x="127" y="65278"/>
                  </a:lnTo>
                  <a:lnTo>
                    <a:pt x="0" y="66548"/>
                  </a:lnTo>
                  <a:lnTo>
                    <a:pt x="0" y="67183"/>
                  </a:lnTo>
                  <a:lnTo>
                    <a:pt x="127" y="67691"/>
                  </a:lnTo>
                  <a:lnTo>
                    <a:pt x="1524" y="67691"/>
                  </a:lnTo>
                  <a:lnTo>
                    <a:pt x="1778" y="66675"/>
                  </a:lnTo>
                  <a:lnTo>
                    <a:pt x="2286" y="65532"/>
                  </a:lnTo>
                  <a:lnTo>
                    <a:pt x="2921" y="64262"/>
                  </a:lnTo>
                  <a:lnTo>
                    <a:pt x="3810" y="62992"/>
                  </a:lnTo>
                  <a:lnTo>
                    <a:pt x="4953" y="61849"/>
                  </a:lnTo>
                  <a:close/>
                </a:path>
                <a:path w="49530" h="67944">
                  <a:moveTo>
                    <a:pt x="27940" y="41021"/>
                  </a:moveTo>
                  <a:lnTo>
                    <a:pt x="22860" y="33274"/>
                  </a:lnTo>
                  <a:lnTo>
                    <a:pt x="19812" y="31115"/>
                  </a:lnTo>
                  <a:lnTo>
                    <a:pt x="17526" y="29083"/>
                  </a:lnTo>
                  <a:lnTo>
                    <a:pt x="15621" y="26924"/>
                  </a:lnTo>
                  <a:lnTo>
                    <a:pt x="13843" y="34798"/>
                  </a:lnTo>
                  <a:lnTo>
                    <a:pt x="14859" y="35560"/>
                  </a:lnTo>
                  <a:lnTo>
                    <a:pt x="19558" y="41402"/>
                  </a:lnTo>
                  <a:lnTo>
                    <a:pt x="18415" y="45974"/>
                  </a:lnTo>
                  <a:lnTo>
                    <a:pt x="13843" y="49911"/>
                  </a:lnTo>
                  <a:lnTo>
                    <a:pt x="8128" y="53594"/>
                  </a:lnTo>
                  <a:lnTo>
                    <a:pt x="5207" y="61595"/>
                  </a:lnTo>
                  <a:lnTo>
                    <a:pt x="14097" y="54610"/>
                  </a:lnTo>
                  <a:lnTo>
                    <a:pt x="23368" y="48006"/>
                  </a:lnTo>
                  <a:lnTo>
                    <a:pt x="27940" y="41021"/>
                  </a:lnTo>
                  <a:close/>
                </a:path>
                <a:path w="49530" h="67944">
                  <a:moveTo>
                    <a:pt x="49530" y="13335"/>
                  </a:moveTo>
                  <a:lnTo>
                    <a:pt x="44069" y="7239"/>
                  </a:lnTo>
                  <a:lnTo>
                    <a:pt x="32766" y="0"/>
                  </a:lnTo>
                  <a:lnTo>
                    <a:pt x="19939" y="3048"/>
                  </a:lnTo>
                  <a:lnTo>
                    <a:pt x="17526" y="3937"/>
                  </a:lnTo>
                  <a:lnTo>
                    <a:pt x="17780" y="6350"/>
                  </a:lnTo>
                  <a:lnTo>
                    <a:pt x="17653" y="11684"/>
                  </a:lnTo>
                  <a:lnTo>
                    <a:pt x="25908" y="8636"/>
                  </a:lnTo>
                  <a:lnTo>
                    <a:pt x="34544" y="10414"/>
                  </a:lnTo>
                  <a:lnTo>
                    <a:pt x="41656" y="14478"/>
                  </a:lnTo>
                  <a:lnTo>
                    <a:pt x="46482" y="19558"/>
                  </a:lnTo>
                  <a:lnTo>
                    <a:pt x="47117" y="20955"/>
                  </a:lnTo>
                  <a:lnTo>
                    <a:pt x="48895" y="16002"/>
                  </a:lnTo>
                  <a:lnTo>
                    <a:pt x="49530" y="13335"/>
                  </a:lnTo>
                  <a:close/>
                </a:path>
              </a:pathLst>
            </a:custGeom>
            <a:solidFill>
              <a:srgbClr val="CA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80935" y="1190497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40" h="41909">
                  <a:moveTo>
                    <a:pt x="24777" y="32131"/>
                  </a:moveTo>
                  <a:lnTo>
                    <a:pt x="24561" y="31877"/>
                  </a:lnTo>
                  <a:lnTo>
                    <a:pt x="24511" y="32004"/>
                  </a:lnTo>
                  <a:lnTo>
                    <a:pt x="24777" y="32131"/>
                  </a:lnTo>
                  <a:close/>
                </a:path>
                <a:path w="40640" h="41909">
                  <a:moveTo>
                    <a:pt x="38265" y="16637"/>
                  </a:moveTo>
                  <a:lnTo>
                    <a:pt x="38074" y="13716"/>
                  </a:lnTo>
                  <a:lnTo>
                    <a:pt x="36677" y="11049"/>
                  </a:lnTo>
                  <a:lnTo>
                    <a:pt x="34264" y="6350"/>
                  </a:lnTo>
                  <a:lnTo>
                    <a:pt x="28257" y="1905"/>
                  </a:lnTo>
                  <a:lnTo>
                    <a:pt x="22428" y="1028"/>
                  </a:lnTo>
                  <a:lnTo>
                    <a:pt x="20777" y="0"/>
                  </a:lnTo>
                  <a:lnTo>
                    <a:pt x="19596" y="622"/>
                  </a:lnTo>
                  <a:lnTo>
                    <a:pt x="18427" y="381"/>
                  </a:lnTo>
                  <a:lnTo>
                    <a:pt x="16027" y="635"/>
                  </a:lnTo>
                  <a:lnTo>
                    <a:pt x="13804" y="1270"/>
                  </a:lnTo>
                  <a:lnTo>
                    <a:pt x="13271" y="3937"/>
                  </a:lnTo>
                  <a:lnTo>
                    <a:pt x="12992" y="5207"/>
                  </a:lnTo>
                  <a:lnTo>
                    <a:pt x="12598" y="4318"/>
                  </a:lnTo>
                  <a:lnTo>
                    <a:pt x="7518" y="8763"/>
                  </a:lnTo>
                  <a:lnTo>
                    <a:pt x="12585" y="4318"/>
                  </a:lnTo>
                  <a:lnTo>
                    <a:pt x="11582" y="2032"/>
                  </a:lnTo>
                  <a:lnTo>
                    <a:pt x="5334" y="4699"/>
                  </a:lnTo>
                  <a:lnTo>
                    <a:pt x="1016" y="10160"/>
                  </a:lnTo>
                  <a:lnTo>
                    <a:pt x="0" y="15240"/>
                  </a:lnTo>
                  <a:lnTo>
                    <a:pt x="63" y="18923"/>
                  </a:lnTo>
                  <a:lnTo>
                    <a:pt x="7124" y="32639"/>
                  </a:lnTo>
                  <a:lnTo>
                    <a:pt x="7315" y="32766"/>
                  </a:lnTo>
                  <a:lnTo>
                    <a:pt x="9182" y="34417"/>
                  </a:lnTo>
                  <a:lnTo>
                    <a:pt x="11290" y="35814"/>
                  </a:lnTo>
                  <a:lnTo>
                    <a:pt x="13982" y="37084"/>
                  </a:lnTo>
                  <a:lnTo>
                    <a:pt x="7658" y="31877"/>
                  </a:lnTo>
                  <a:lnTo>
                    <a:pt x="5130" y="27305"/>
                  </a:lnTo>
                  <a:lnTo>
                    <a:pt x="5740" y="28841"/>
                  </a:lnTo>
                  <a:lnTo>
                    <a:pt x="5092" y="27254"/>
                  </a:lnTo>
                  <a:lnTo>
                    <a:pt x="4927" y="26835"/>
                  </a:lnTo>
                  <a:lnTo>
                    <a:pt x="4521" y="25844"/>
                  </a:lnTo>
                  <a:lnTo>
                    <a:pt x="20472" y="5588"/>
                  </a:lnTo>
                  <a:lnTo>
                    <a:pt x="27876" y="9398"/>
                  </a:lnTo>
                  <a:lnTo>
                    <a:pt x="33274" y="14605"/>
                  </a:lnTo>
                  <a:lnTo>
                    <a:pt x="30264" y="18669"/>
                  </a:lnTo>
                  <a:lnTo>
                    <a:pt x="25082" y="23622"/>
                  </a:lnTo>
                  <a:lnTo>
                    <a:pt x="22517" y="29210"/>
                  </a:lnTo>
                  <a:lnTo>
                    <a:pt x="24561" y="31877"/>
                  </a:lnTo>
                  <a:lnTo>
                    <a:pt x="35255" y="21082"/>
                  </a:lnTo>
                  <a:lnTo>
                    <a:pt x="38265" y="16637"/>
                  </a:lnTo>
                  <a:close/>
                </a:path>
                <a:path w="40640" h="41909">
                  <a:moveTo>
                    <a:pt x="40246" y="41783"/>
                  </a:moveTo>
                  <a:lnTo>
                    <a:pt x="39738" y="37973"/>
                  </a:lnTo>
                  <a:lnTo>
                    <a:pt x="33426" y="34544"/>
                  </a:lnTo>
                  <a:lnTo>
                    <a:pt x="24777" y="32131"/>
                  </a:lnTo>
                  <a:lnTo>
                    <a:pt x="25933" y="33655"/>
                  </a:lnTo>
                  <a:lnTo>
                    <a:pt x="32727" y="37719"/>
                  </a:lnTo>
                  <a:lnTo>
                    <a:pt x="40246" y="41783"/>
                  </a:lnTo>
                  <a:close/>
                </a:path>
              </a:pathLst>
            </a:custGeom>
            <a:solidFill>
              <a:srgbClr val="E7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19454" y="1183639"/>
              <a:ext cx="15875" cy="45085"/>
            </a:xfrm>
            <a:custGeom>
              <a:avLst/>
              <a:gdLst/>
              <a:ahLst/>
              <a:cxnLst/>
              <a:rect l="l" t="t" r="r" b="b"/>
              <a:pathLst>
                <a:path w="15875" h="45084">
                  <a:moveTo>
                    <a:pt x="1206" y="44831"/>
                  </a:moveTo>
                  <a:lnTo>
                    <a:pt x="279" y="37211"/>
                  </a:lnTo>
                  <a:lnTo>
                    <a:pt x="0" y="33401"/>
                  </a:lnTo>
                  <a:lnTo>
                    <a:pt x="101" y="37211"/>
                  </a:lnTo>
                  <a:lnTo>
                    <a:pt x="1206" y="44831"/>
                  </a:lnTo>
                  <a:close/>
                </a:path>
                <a:path w="15875" h="45084">
                  <a:moveTo>
                    <a:pt x="11493" y="10795"/>
                  </a:moveTo>
                  <a:lnTo>
                    <a:pt x="11303" y="8763"/>
                  </a:lnTo>
                  <a:lnTo>
                    <a:pt x="11430" y="4572"/>
                  </a:lnTo>
                  <a:lnTo>
                    <a:pt x="8648" y="2667"/>
                  </a:lnTo>
                  <a:lnTo>
                    <a:pt x="5321" y="1143"/>
                  </a:lnTo>
                  <a:lnTo>
                    <a:pt x="1600" y="0"/>
                  </a:lnTo>
                  <a:lnTo>
                    <a:pt x="1473" y="2667"/>
                  </a:lnTo>
                  <a:lnTo>
                    <a:pt x="4610" y="5842"/>
                  </a:lnTo>
                  <a:lnTo>
                    <a:pt x="7988" y="8636"/>
                  </a:lnTo>
                  <a:lnTo>
                    <a:pt x="11493" y="10795"/>
                  </a:lnTo>
                  <a:close/>
                </a:path>
                <a:path w="15875" h="45084">
                  <a:moveTo>
                    <a:pt x="15722" y="13081"/>
                  </a:moveTo>
                  <a:lnTo>
                    <a:pt x="14732" y="12573"/>
                  </a:lnTo>
                  <a:lnTo>
                    <a:pt x="15722" y="13081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19454" y="1217040"/>
              <a:ext cx="1270" cy="11430"/>
            </a:xfrm>
            <a:custGeom>
              <a:avLst/>
              <a:gdLst/>
              <a:ahLst/>
              <a:cxnLst/>
              <a:rect l="l" t="t" r="r" b="b"/>
              <a:pathLst>
                <a:path w="1269" h="11430">
                  <a:moveTo>
                    <a:pt x="0" y="0"/>
                  </a:moveTo>
                  <a:lnTo>
                    <a:pt x="101" y="3810"/>
                  </a:lnTo>
                  <a:lnTo>
                    <a:pt x="1206" y="11430"/>
                  </a:lnTo>
                  <a:lnTo>
                    <a:pt x="279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21194" y="1232281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4">
                  <a:moveTo>
                    <a:pt x="0" y="0"/>
                  </a:moveTo>
                  <a:lnTo>
                    <a:pt x="469" y="2286"/>
                  </a:lnTo>
                  <a:lnTo>
                    <a:pt x="1739" y="6858"/>
                  </a:lnTo>
                  <a:lnTo>
                    <a:pt x="622" y="2413"/>
                  </a:lnTo>
                  <a:lnTo>
                    <a:pt x="21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21194" y="1232281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4">
                  <a:moveTo>
                    <a:pt x="0" y="0"/>
                  </a:moveTo>
                  <a:lnTo>
                    <a:pt x="469" y="2286"/>
                  </a:lnTo>
                  <a:lnTo>
                    <a:pt x="1739" y="6858"/>
                  </a:lnTo>
                  <a:lnTo>
                    <a:pt x="622" y="2413"/>
                  </a:lnTo>
                  <a:lnTo>
                    <a:pt x="21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052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20661" y="1228471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4">
                  <a:moveTo>
                    <a:pt x="0" y="0"/>
                  </a:moveTo>
                  <a:lnTo>
                    <a:pt x="190" y="1269"/>
                  </a:lnTo>
                  <a:lnTo>
                    <a:pt x="279" y="2539"/>
                  </a:lnTo>
                  <a:lnTo>
                    <a:pt x="533" y="3809"/>
                  </a:lnTo>
                  <a:lnTo>
                    <a:pt x="749" y="3937"/>
                  </a:lnTo>
                  <a:lnTo>
                    <a:pt x="495" y="2666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450340" y="1114552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09">
                  <a:moveTo>
                    <a:pt x="0" y="0"/>
                  </a:moveTo>
                  <a:lnTo>
                    <a:pt x="1143" y="3428"/>
                  </a:lnTo>
                  <a:lnTo>
                    <a:pt x="634" y="1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104620" y="1072769"/>
              <a:ext cx="79541" cy="5791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89355" y="1073482"/>
              <a:ext cx="141020" cy="6469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170965" y="1073250"/>
              <a:ext cx="146329" cy="4714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21600" y="1080858"/>
              <a:ext cx="69989" cy="9808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310640" y="1083690"/>
              <a:ext cx="147320" cy="157480"/>
            </a:xfrm>
            <a:custGeom>
              <a:avLst/>
              <a:gdLst/>
              <a:ahLst/>
              <a:cxnLst/>
              <a:rect l="l" t="t" r="r" b="b"/>
              <a:pathLst>
                <a:path w="147319" h="157480">
                  <a:moveTo>
                    <a:pt x="86233" y="48387"/>
                  </a:moveTo>
                  <a:lnTo>
                    <a:pt x="65405" y="9398"/>
                  </a:lnTo>
                  <a:lnTo>
                    <a:pt x="65913" y="22733"/>
                  </a:lnTo>
                  <a:lnTo>
                    <a:pt x="59690" y="30734"/>
                  </a:lnTo>
                  <a:lnTo>
                    <a:pt x="31496" y="4064"/>
                  </a:lnTo>
                  <a:lnTo>
                    <a:pt x="21082" y="2540"/>
                  </a:lnTo>
                  <a:lnTo>
                    <a:pt x="0" y="0"/>
                  </a:lnTo>
                  <a:lnTo>
                    <a:pt x="5715" y="8128"/>
                  </a:lnTo>
                  <a:lnTo>
                    <a:pt x="19431" y="21336"/>
                  </a:lnTo>
                  <a:lnTo>
                    <a:pt x="41910" y="39624"/>
                  </a:lnTo>
                  <a:lnTo>
                    <a:pt x="80645" y="69215"/>
                  </a:lnTo>
                  <a:lnTo>
                    <a:pt x="82423" y="64643"/>
                  </a:lnTo>
                  <a:lnTo>
                    <a:pt x="85090" y="60198"/>
                  </a:lnTo>
                  <a:lnTo>
                    <a:pt x="85852" y="55372"/>
                  </a:lnTo>
                  <a:lnTo>
                    <a:pt x="86233" y="48387"/>
                  </a:lnTo>
                  <a:close/>
                </a:path>
                <a:path w="147319" h="157480">
                  <a:moveTo>
                    <a:pt x="103124" y="50165"/>
                  </a:moveTo>
                  <a:lnTo>
                    <a:pt x="93345" y="14351"/>
                  </a:lnTo>
                  <a:lnTo>
                    <a:pt x="85979" y="12954"/>
                  </a:lnTo>
                  <a:lnTo>
                    <a:pt x="88900" y="19939"/>
                  </a:lnTo>
                  <a:lnTo>
                    <a:pt x="93853" y="33782"/>
                  </a:lnTo>
                  <a:lnTo>
                    <a:pt x="95885" y="40767"/>
                  </a:lnTo>
                  <a:lnTo>
                    <a:pt x="103124" y="50165"/>
                  </a:lnTo>
                  <a:close/>
                </a:path>
                <a:path w="147319" h="157480">
                  <a:moveTo>
                    <a:pt x="145034" y="155702"/>
                  </a:moveTo>
                  <a:lnTo>
                    <a:pt x="144653" y="157353"/>
                  </a:lnTo>
                  <a:lnTo>
                    <a:pt x="145034" y="155829"/>
                  </a:lnTo>
                  <a:lnTo>
                    <a:pt x="145034" y="155702"/>
                  </a:lnTo>
                  <a:close/>
                </a:path>
                <a:path w="147319" h="157480">
                  <a:moveTo>
                    <a:pt x="147193" y="146558"/>
                  </a:moveTo>
                  <a:lnTo>
                    <a:pt x="146304" y="149479"/>
                  </a:lnTo>
                  <a:lnTo>
                    <a:pt x="145542" y="152527"/>
                  </a:lnTo>
                  <a:lnTo>
                    <a:pt x="145161" y="154178"/>
                  </a:lnTo>
                  <a:lnTo>
                    <a:pt x="145034" y="155702"/>
                  </a:lnTo>
                  <a:lnTo>
                    <a:pt x="145288" y="154178"/>
                  </a:lnTo>
                  <a:lnTo>
                    <a:pt x="145669" y="152654"/>
                  </a:lnTo>
                  <a:lnTo>
                    <a:pt x="147193" y="146558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310640" y="1083701"/>
              <a:ext cx="139106" cy="98541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403985" y="1098041"/>
              <a:ext cx="55244" cy="176530"/>
            </a:xfrm>
            <a:custGeom>
              <a:avLst/>
              <a:gdLst/>
              <a:ahLst/>
              <a:cxnLst/>
              <a:rect l="l" t="t" r="r" b="b"/>
              <a:pathLst>
                <a:path w="55244" h="176530">
                  <a:moveTo>
                    <a:pt x="48006" y="21717"/>
                  </a:moveTo>
                  <a:lnTo>
                    <a:pt x="46990" y="18161"/>
                  </a:lnTo>
                  <a:lnTo>
                    <a:pt x="44069" y="10668"/>
                  </a:lnTo>
                  <a:lnTo>
                    <a:pt x="43180" y="8890"/>
                  </a:lnTo>
                  <a:lnTo>
                    <a:pt x="36068" y="7239"/>
                  </a:lnTo>
                  <a:lnTo>
                    <a:pt x="40005" y="11430"/>
                  </a:lnTo>
                  <a:lnTo>
                    <a:pt x="44069" y="16256"/>
                  </a:lnTo>
                  <a:lnTo>
                    <a:pt x="48006" y="21717"/>
                  </a:lnTo>
                  <a:close/>
                </a:path>
                <a:path w="55244" h="176530">
                  <a:moveTo>
                    <a:pt x="55118" y="116459"/>
                  </a:moveTo>
                  <a:lnTo>
                    <a:pt x="46863" y="85344"/>
                  </a:lnTo>
                  <a:lnTo>
                    <a:pt x="45720" y="81534"/>
                  </a:lnTo>
                  <a:lnTo>
                    <a:pt x="45466" y="81661"/>
                  </a:lnTo>
                  <a:lnTo>
                    <a:pt x="44424" y="82816"/>
                  </a:lnTo>
                  <a:lnTo>
                    <a:pt x="44831" y="82169"/>
                  </a:lnTo>
                  <a:lnTo>
                    <a:pt x="45593" y="81534"/>
                  </a:lnTo>
                  <a:lnTo>
                    <a:pt x="43561" y="74447"/>
                  </a:lnTo>
                  <a:lnTo>
                    <a:pt x="43561" y="84201"/>
                  </a:lnTo>
                  <a:lnTo>
                    <a:pt x="40894" y="91313"/>
                  </a:lnTo>
                  <a:lnTo>
                    <a:pt x="40030" y="94843"/>
                  </a:lnTo>
                  <a:lnTo>
                    <a:pt x="40767" y="91313"/>
                  </a:lnTo>
                  <a:lnTo>
                    <a:pt x="42418" y="86614"/>
                  </a:lnTo>
                  <a:lnTo>
                    <a:pt x="43561" y="84201"/>
                  </a:lnTo>
                  <a:lnTo>
                    <a:pt x="43561" y="74447"/>
                  </a:lnTo>
                  <a:lnTo>
                    <a:pt x="26416" y="20447"/>
                  </a:lnTo>
                  <a:lnTo>
                    <a:pt x="0" y="0"/>
                  </a:lnTo>
                  <a:lnTo>
                    <a:pt x="9779" y="35814"/>
                  </a:lnTo>
                  <a:lnTo>
                    <a:pt x="16510" y="46482"/>
                  </a:lnTo>
                  <a:lnTo>
                    <a:pt x="22098" y="57277"/>
                  </a:lnTo>
                  <a:lnTo>
                    <a:pt x="34163" y="99822"/>
                  </a:lnTo>
                  <a:lnTo>
                    <a:pt x="35433" y="119634"/>
                  </a:lnTo>
                  <a:lnTo>
                    <a:pt x="35763" y="117182"/>
                  </a:lnTo>
                  <a:lnTo>
                    <a:pt x="36449" y="112268"/>
                  </a:lnTo>
                  <a:lnTo>
                    <a:pt x="36995" y="109562"/>
                  </a:lnTo>
                  <a:lnTo>
                    <a:pt x="35433" y="119634"/>
                  </a:lnTo>
                  <a:lnTo>
                    <a:pt x="35179" y="127762"/>
                  </a:lnTo>
                  <a:lnTo>
                    <a:pt x="42164" y="125603"/>
                  </a:lnTo>
                  <a:lnTo>
                    <a:pt x="48641" y="123190"/>
                  </a:lnTo>
                  <a:lnTo>
                    <a:pt x="41402" y="125984"/>
                  </a:lnTo>
                  <a:lnTo>
                    <a:pt x="35179" y="127762"/>
                  </a:lnTo>
                  <a:lnTo>
                    <a:pt x="34671" y="135001"/>
                  </a:lnTo>
                  <a:lnTo>
                    <a:pt x="33020" y="147447"/>
                  </a:lnTo>
                  <a:lnTo>
                    <a:pt x="31877" y="153543"/>
                  </a:lnTo>
                  <a:lnTo>
                    <a:pt x="29972" y="161798"/>
                  </a:lnTo>
                  <a:lnTo>
                    <a:pt x="27559" y="169545"/>
                  </a:lnTo>
                  <a:lnTo>
                    <a:pt x="24765" y="176403"/>
                  </a:lnTo>
                  <a:lnTo>
                    <a:pt x="33020" y="173228"/>
                  </a:lnTo>
                  <a:lnTo>
                    <a:pt x="36957" y="171450"/>
                  </a:lnTo>
                  <a:lnTo>
                    <a:pt x="40132" y="166878"/>
                  </a:lnTo>
                  <a:lnTo>
                    <a:pt x="44704" y="158877"/>
                  </a:lnTo>
                  <a:lnTo>
                    <a:pt x="46101" y="156210"/>
                  </a:lnTo>
                  <a:lnTo>
                    <a:pt x="37211" y="158115"/>
                  </a:lnTo>
                  <a:lnTo>
                    <a:pt x="31369" y="158877"/>
                  </a:lnTo>
                  <a:lnTo>
                    <a:pt x="50165" y="145923"/>
                  </a:lnTo>
                  <a:lnTo>
                    <a:pt x="50800" y="144526"/>
                  </a:lnTo>
                  <a:lnTo>
                    <a:pt x="51689" y="141351"/>
                  </a:lnTo>
                  <a:lnTo>
                    <a:pt x="52197" y="138176"/>
                  </a:lnTo>
                  <a:lnTo>
                    <a:pt x="53848" y="132207"/>
                  </a:lnTo>
                  <a:lnTo>
                    <a:pt x="54864" y="121285"/>
                  </a:lnTo>
                  <a:lnTo>
                    <a:pt x="55118" y="116459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81545" y="987043"/>
              <a:ext cx="595630" cy="248285"/>
            </a:xfrm>
            <a:custGeom>
              <a:avLst/>
              <a:gdLst/>
              <a:ahLst/>
              <a:cxnLst/>
              <a:rect l="l" t="t" r="r" b="b"/>
              <a:pathLst>
                <a:path w="595630" h="248284">
                  <a:moveTo>
                    <a:pt x="35280" y="105537"/>
                  </a:moveTo>
                  <a:lnTo>
                    <a:pt x="22631" y="107823"/>
                  </a:lnTo>
                  <a:lnTo>
                    <a:pt x="16459" y="109093"/>
                  </a:lnTo>
                  <a:lnTo>
                    <a:pt x="12153" y="113919"/>
                  </a:lnTo>
                  <a:lnTo>
                    <a:pt x="0" y="152908"/>
                  </a:lnTo>
                  <a:lnTo>
                    <a:pt x="1016" y="169037"/>
                  </a:lnTo>
                  <a:lnTo>
                    <a:pt x="10972" y="205486"/>
                  </a:lnTo>
                  <a:lnTo>
                    <a:pt x="11379" y="206502"/>
                  </a:lnTo>
                  <a:lnTo>
                    <a:pt x="12369" y="208661"/>
                  </a:lnTo>
                  <a:lnTo>
                    <a:pt x="12573" y="207645"/>
                  </a:lnTo>
                  <a:lnTo>
                    <a:pt x="12801" y="206756"/>
                  </a:lnTo>
                  <a:lnTo>
                    <a:pt x="12992" y="205486"/>
                  </a:lnTo>
                  <a:lnTo>
                    <a:pt x="15405" y="193802"/>
                  </a:lnTo>
                  <a:lnTo>
                    <a:pt x="24460" y="145669"/>
                  </a:lnTo>
                  <a:lnTo>
                    <a:pt x="26873" y="133604"/>
                  </a:lnTo>
                  <a:lnTo>
                    <a:pt x="29667" y="122682"/>
                  </a:lnTo>
                  <a:lnTo>
                    <a:pt x="32550" y="113284"/>
                  </a:lnTo>
                  <a:lnTo>
                    <a:pt x="35280" y="105537"/>
                  </a:lnTo>
                  <a:close/>
                </a:path>
                <a:path w="595630" h="248284">
                  <a:moveTo>
                    <a:pt x="92646" y="96012"/>
                  </a:moveTo>
                  <a:lnTo>
                    <a:pt x="70916" y="99187"/>
                  </a:lnTo>
                  <a:lnTo>
                    <a:pt x="71475" y="108204"/>
                  </a:lnTo>
                  <a:lnTo>
                    <a:pt x="73215" y="112649"/>
                  </a:lnTo>
                  <a:lnTo>
                    <a:pt x="92646" y="96012"/>
                  </a:lnTo>
                  <a:close/>
                </a:path>
                <a:path w="595630" h="248284">
                  <a:moveTo>
                    <a:pt x="219240" y="134620"/>
                  </a:moveTo>
                  <a:lnTo>
                    <a:pt x="207429" y="121285"/>
                  </a:lnTo>
                  <a:lnTo>
                    <a:pt x="201193" y="112014"/>
                  </a:lnTo>
                  <a:lnTo>
                    <a:pt x="198501" y="102489"/>
                  </a:lnTo>
                  <a:lnTo>
                    <a:pt x="197256" y="86868"/>
                  </a:lnTo>
                  <a:lnTo>
                    <a:pt x="183591" y="87503"/>
                  </a:lnTo>
                  <a:lnTo>
                    <a:pt x="156400" y="89281"/>
                  </a:lnTo>
                  <a:lnTo>
                    <a:pt x="142862" y="90424"/>
                  </a:lnTo>
                  <a:lnTo>
                    <a:pt x="141744" y="97536"/>
                  </a:lnTo>
                  <a:lnTo>
                    <a:pt x="142214" y="104521"/>
                  </a:lnTo>
                  <a:lnTo>
                    <a:pt x="191096" y="134239"/>
                  </a:lnTo>
                  <a:lnTo>
                    <a:pt x="210896" y="135001"/>
                  </a:lnTo>
                  <a:lnTo>
                    <a:pt x="219240" y="134620"/>
                  </a:lnTo>
                  <a:close/>
                </a:path>
                <a:path w="595630" h="248284">
                  <a:moveTo>
                    <a:pt x="288696" y="120269"/>
                  </a:moveTo>
                  <a:lnTo>
                    <a:pt x="278815" y="102108"/>
                  </a:lnTo>
                  <a:lnTo>
                    <a:pt x="271348" y="85852"/>
                  </a:lnTo>
                  <a:lnTo>
                    <a:pt x="248437" y="85598"/>
                  </a:lnTo>
                  <a:lnTo>
                    <a:pt x="237007" y="85725"/>
                  </a:lnTo>
                  <a:lnTo>
                    <a:pt x="249529" y="99187"/>
                  </a:lnTo>
                  <a:lnTo>
                    <a:pt x="266814" y="110109"/>
                  </a:lnTo>
                  <a:lnTo>
                    <a:pt x="282092" y="117475"/>
                  </a:lnTo>
                  <a:lnTo>
                    <a:pt x="288696" y="120269"/>
                  </a:lnTo>
                  <a:close/>
                </a:path>
                <a:path w="595630" h="248284">
                  <a:moveTo>
                    <a:pt x="320471" y="20828"/>
                  </a:moveTo>
                  <a:lnTo>
                    <a:pt x="285750" y="0"/>
                  </a:lnTo>
                  <a:lnTo>
                    <a:pt x="283273" y="7239"/>
                  </a:lnTo>
                  <a:lnTo>
                    <a:pt x="283781" y="19304"/>
                  </a:lnTo>
                  <a:lnTo>
                    <a:pt x="295922" y="20066"/>
                  </a:lnTo>
                  <a:lnTo>
                    <a:pt x="308190" y="20574"/>
                  </a:lnTo>
                  <a:lnTo>
                    <a:pt x="320471" y="20828"/>
                  </a:lnTo>
                  <a:close/>
                </a:path>
                <a:path w="595630" h="248284">
                  <a:moveTo>
                    <a:pt x="389470" y="18288"/>
                  </a:moveTo>
                  <a:lnTo>
                    <a:pt x="374713" y="13716"/>
                  </a:lnTo>
                  <a:lnTo>
                    <a:pt x="358965" y="10414"/>
                  </a:lnTo>
                  <a:lnTo>
                    <a:pt x="359524" y="13970"/>
                  </a:lnTo>
                  <a:lnTo>
                    <a:pt x="364769" y="19939"/>
                  </a:lnTo>
                  <a:lnTo>
                    <a:pt x="389470" y="18288"/>
                  </a:lnTo>
                  <a:close/>
                </a:path>
                <a:path w="595630" h="248284">
                  <a:moveTo>
                    <a:pt x="398233" y="125095"/>
                  </a:moveTo>
                  <a:lnTo>
                    <a:pt x="366712" y="90297"/>
                  </a:lnTo>
                  <a:lnTo>
                    <a:pt x="316572" y="87249"/>
                  </a:lnTo>
                  <a:lnTo>
                    <a:pt x="319544" y="90424"/>
                  </a:lnTo>
                  <a:lnTo>
                    <a:pt x="366661" y="115189"/>
                  </a:lnTo>
                  <a:lnTo>
                    <a:pt x="398233" y="125095"/>
                  </a:lnTo>
                  <a:close/>
                </a:path>
                <a:path w="595630" h="248284">
                  <a:moveTo>
                    <a:pt x="494880" y="119380"/>
                  </a:moveTo>
                  <a:lnTo>
                    <a:pt x="494499" y="106045"/>
                  </a:lnTo>
                  <a:lnTo>
                    <a:pt x="472020" y="102362"/>
                  </a:lnTo>
                  <a:lnTo>
                    <a:pt x="460590" y="100711"/>
                  </a:lnTo>
                  <a:lnTo>
                    <a:pt x="488784" y="127381"/>
                  </a:lnTo>
                  <a:lnTo>
                    <a:pt x="494880" y="119380"/>
                  </a:lnTo>
                  <a:close/>
                </a:path>
                <a:path w="595630" h="248284">
                  <a:moveTo>
                    <a:pt x="595591" y="192532"/>
                  </a:moveTo>
                  <a:lnTo>
                    <a:pt x="595337" y="190119"/>
                  </a:lnTo>
                  <a:lnTo>
                    <a:pt x="594194" y="184023"/>
                  </a:lnTo>
                  <a:lnTo>
                    <a:pt x="593178" y="180975"/>
                  </a:lnTo>
                  <a:lnTo>
                    <a:pt x="593051" y="180594"/>
                  </a:lnTo>
                  <a:lnTo>
                    <a:pt x="593051" y="180467"/>
                  </a:lnTo>
                  <a:lnTo>
                    <a:pt x="588479" y="166497"/>
                  </a:lnTo>
                  <a:lnTo>
                    <a:pt x="583018" y="153924"/>
                  </a:lnTo>
                  <a:lnTo>
                    <a:pt x="583018" y="183769"/>
                  </a:lnTo>
                  <a:lnTo>
                    <a:pt x="578815" y="185801"/>
                  </a:lnTo>
                  <a:lnTo>
                    <a:pt x="580859" y="184785"/>
                  </a:lnTo>
                  <a:lnTo>
                    <a:pt x="583018" y="183769"/>
                  </a:lnTo>
                  <a:lnTo>
                    <a:pt x="583018" y="153924"/>
                  </a:lnTo>
                  <a:lnTo>
                    <a:pt x="583018" y="153797"/>
                  </a:lnTo>
                  <a:lnTo>
                    <a:pt x="578294" y="145059"/>
                  </a:lnTo>
                  <a:lnTo>
                    <a:pt x="578294" y="186067"/>
                  </a:lnTo>
                  <a:lnTo>
                    <a:pt x="578281" y="186309"/>
                  </a:lnTo>
                  <a:lnTo>
                    <a:pt x="578281" y="190627"/>
                  </a:lnTo>
                  <a:lnTo>
                    <a:pt x="578218" y="208026"/>
                  </a:lnTo>
                  <a:lnTo>
                    <a:pt x="578192" y="208280"/>
                  </a:lnTo>
                  <a:lnTo>
                    <a:pt x="578281" y="190627"/>
                  </a:lnTo>
                  <a:lnTo>
                    <a:pt x="578281" y="186309"/>
                  </a:lnTo>
                  <a:lnTo>
                    <a:pt x="578065" y="189611"/>
                  </a:lnTo>
                  <a:lnTo>
                    <a:pt x="578065" y="190627"/>
                  </a:lnTo>
                  <a:lnTo>
                    <a:pt x="577938" y="186436"/>
                  </a:lnTo>
                  <a:lnTo>
                    <a:pt x="578065" y="189611"/>
                  </a:lnTo>
                  <a:lnTo>
                    <a:pt x="578065" y="186309"/>
                  </a:lnTo>
                  <a:lnTo>
                    <a:pt x="578065" y="186182"/>
                  </a:lnTo>
                  <a:lnTo>
                    <a:pt x="578294" y="186067"/>
                  </a:lnTo>
                  <a:lnTo>
                    <a:pt x="578294" y="145059"/>
                  </a:lnTo>
                  <a:lnTo>
                    <a:pt x="577938" y="144399"/>
                  </a:lnTo>
                  <a:lnTo>
                    <a:pt x="577938" y="185039"/>
                  </a:lnTo>
                  <a:lnTo>
                    <a:pt x="577938" y="185801"/>
                  </a:lnTo>
                  <a:lnTo>
                    <a:pt x="575652" y="159639"/>
                  </a:lnTo>
                  <a:lnTo>
                    <a:pt x="576668" y="167640"/>
                  </a:lnTo>
                  <a:lnTo>
                    <a:pt x="576795" y="168021"/>
                  </a:lnTo>
                  <a:lnTo>
                    <a:pt x="576795" y="169164"/>
                  </a:lnTo>
                  <a:lnTo>
                    <a:pt x="577938" y="185039"/>
                  </a:lnTo>
                  <a:lnTo>
                    <a:pt x="577938" y="144399"/>
                  </a:lnTo>
                  <a:lnTo>
                    <a:pt x="576922" y="142621"/>
                  </a:lnTo>
                  <a:lnTo>
                    <a:pt x="574763" y="139192"/>
                  </a:lnTo>
                  <a:lnTo>
                    <a:pt x="574763" y="152527"/>
                  </a:lnTo>
                  <a:lnTo>
                    <a:pt x="572604" y="141605"/>
                  </a:lnTo>
                  <a:lnTo>
                    <a:pt x="574255" y="148971"/>
                  </a:lnTo>
                  <a:lnTo>
                    <a:pt x="574763" y="152527"/>
                  </a:lnTo>
                  <a:lnTo>
                    <a:pt x="574763" y="139192"/>
                  </a:lnTo>
                  <a:lnTo>
                    <a:pt x="572173" y="135382"/>
                  </a:lnTo>
                  <a:lnTo>
                    <a:pt x="570445" y="132842"/>
                  </a:lnTo>
                  <a:lnTo>
                    <a:pt x="570572" y="133096"/>
                  </a:lnTo>
                  <a:lnTo>
                    <a:pt x="570776" y="133870"/>
                  </a:lnTo>
                  <a:lnTo>
                    <a:pt x="571080" y="134747"/>
                  </a:lnTo>
                  <a:lnTo>
                    <a:pt x="571207" y="135382"/>
                  </a:lnTo>
                  <a:lnTo>
                    <a:pt x="542124" y="114808"/>
                  </a:lnTo>
                  <a:lnTo>
                    <a:pt x="548855" y="131445"/>
                  </a:lnTo>
                  <a:lnTo>
                    <a:pt x="555586" y="150876"/>
                  </a:lnTo>
                  <a:lnTo>
                    <a:pt x="562063" y="171704"/>
                  </a:lnTo>
                  <a:lnTo>
                    <a:pt x="568159" y="192532"/>
                  </a:lnTo>
                  <a:lnTo>
                    <a:pt x="569620" y="197993"/>
                  </a:lnTo>
                  <a:lnTo>
                    <a:pt x="575868" y="220980"/>
                  </a:lnTo>
                  <a:lnTo>
                    <a:pt x="577557" y="227457"/>
                  </a:lnTo>
                  <a:lnTo>
                    <a:pt x="582764" y="248031"/>
                  </a:lnTo>
                  <a:lnTo>
                    <a:pt x="583018" y="247777"/>
                  </a:lnTo>
                  <a:lnTo>
                    <a:pt x="584631" y="243459"/>
                  </a:lnTo>
                  <a:lnTo>
                    <a:pt x="585838" y="240030"/>
                  </a:lnTo>
                  <a:lnTo>
                    <a:pt x="585939" y="239776"/>
                  </a:lnTo>
                  <a:lnTo>
                    <a:pt x="589749" y="228219"/>
                  </a:lnTo>
                  <a:lnTo>
                    <a:pt x="591654" y="220980"/>
                  </a:lnTo>
                  <a:lnTo>
                    <a:pt x="592924" y="215773"/>
                  </a:lnTo>
                  <a:lnTo>
                    <a:pt x="593432" y="213106"/>
                  </a:lnTo>
                  <a:lnTo>
                    <a:pt x="594169" y="209423"/>
                  </a:lnTo>
                  <a:lnTo>
                    <a:pt x="594448" y="208026"/>
                  </a:lnTo>
                  <a:lnTo>
                    <a:pt x="595210" y="202819"/>
                  </a:lnTo>
                  <a:lnTo>
                    <a:pt x="595464" y="197993"/>
                  </a:lnTo>
                  <a:lnTo>
                    <a:pt x="594448" y="198755"/>
                  </a:lnTo>
                  <a:lnTo>
                    <a:pt x="595464" y="197866"/>
                  </a:lnTo>
                  <a:lnTo>
                    <a:pt x="595528" y="196342"/>
                  </a:lnTo>
                  <a:lnTo>
                    <a:pt x="595591" y="192532"/>
                  </a:lnTo>
                  <a:close/>
                </a:path>
              </a:pathLst>
            </a:custGeom>
            <a:solidFill>
              <a:srgbClr val="AD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30744" y="1073149"/>
              <a:ext cx="479425" cy="126364"/>
            </a:xfrm>
            <a:custGeom>
              <a:avLst/>
              <a:gdLst/>
              <a:ahLst/>
              <a:cxnLst/>
              <a:rect l="l" t="t" r="r" b="b"/>
              <a:pathLst>
                <a:path w="479425" h="126365">
                  <a:moveTo>
                    <a:pt x="75615" y="6223"/>
                  </a:moveTo>
                  <a:lnTo>
                    <a:pt x="31305" y="43307"/>
                  </a:lnTo>
                  <a:lnTo>
                    <a:pt x="9753" y="80645"/>
                  </a:lnTo>
                  <a:lnTo>
                    <a:pt x="7861" y="85217"/>
                  </a:lnTo>
                  <a:lnTo>
                    <a:pt x="7861" y="108585"/>
                  </a:lnTo>
                  <a:lnTo>
                    <a:pt x="4635" y="107315"/>
                  </a:lnTo>
                  <a:lnTo>
                    <a:pt x="2006" y="106172"/>
                  </a:lnTo>
                  <a:lnTo>
                    <a:pt x="7861" y="108585"/>
                  </a:lnTo>
                  <a:lnTo>
                    <a:pt x="7861" y="85217"/>
                  </a:lnTo>
                  <a:lnTo>
                    <a:pt x="101" y="116078"/>
                  </a:lnTo>
                  <a:lnTo>
                    <a:pt x="0" y="119253"/>
                  </a:lnTo>
                  <a:lnTo>
                    <a:pt x="203" y="121285"/>
                  </a:lnTo>
                  <a:lnTo>
                    <a:pt x="927" y="121793"/>
                  </a:lnTo>
                  <a:lnTo>
                    <a:pt x="1663" y="122047"/>
                  </a:lnTo>
                  <a:lnTo>
                    <a:pt x="2413" y="122428"/>
                  </a:lnTo>
                  <a:lnTo>
                    <a:pt x="10998" y="125857"/>
                  </a:lnTo>
                  <a:lnTo>
                    <a:pt x="10833" y="120777"/>
                  </a:lnTo>
                  <a:lnTo>
                    <a:pt x="11214" y="116332"/>
                  </a:lnTo>
                  <a:lnTo>
                    <a:pt x="27495" y="65405"/>
                  </a:lnTo>
                  <a:lnTo>
                    <a:pt x="58572" y="31369"/>
                  </a:lnTo>
                  <a:lnTo>
                    <a:pt x="75615" y="6223"/>
                  </a:lnTo>
                  <a:close/>
                </a:path>
                <a:path w="479425" h="126365">
                  <a:moveTo>
                    <a:pt x="217055" y="63754"/>
                  </a:moveTo>
                  <a:lnTo>
                    <a:pt x="202768" y="54356"/>
                  </a:lnTo>
                  <a:lnTo>
                    <a:pt x="190969" y="41021"/>
                  </a:lnTo>
                  <a:lnTo>
                    <a:pt x="182156" y="26416"/>
                  </a:lnTo>
                  <a:lnTo>
                    <a:pt x="176733" y="13462"/>
                  </a:lnTo>
                  <a:lnTo>
                    <a:pt x="178320" y="15494"/>
                  </a:lnTo>
                  <a:lnTo>
                    <a:pt x="177533" y="14605"/>
                  </a:lnTo>
                  <a:lnTo>
                    <a:pt x="179235" y="16764"/>
                  </a:lnTo>
                  <a:lnTo>
                    <a:pt x="179146" y="16510"/>
                  </a:lnTo>
                  <a:lnTo>
                    <a:pt x="177901" y="13462"/>
                  </a:lnTo>
                  <a:lnTo>
                    <a:pt x="176923" y="11049"/>
                  </a:lnTo>
                  <a:lnTo>
                    <a:pt x="173875" y="0"/>
                  </a:lnTo>
                  <a:lnTo>
                    <a:pt x="161950" y="381"/>
                  </a:lnTo>
                  <a:lnTo>
                    <a:pt x="163195" y="18288"/>
                  </a:lnTo>
                  <a:lnTo>
                    <a:pt x="169024" y="35941"/>
                  </a:lnTo>
                  <a:lnTo>
                    <a:pt x="180733" y="51943"/>
                  </a:lnTo>
                  <a:lnTo>
                    <a:pt x="199605" y="64897"/>
                  </a:lnTo>
                  <a:lnTo>
                    <a:pt x="199821" y="65024"/>
                  </a:lnTo>
                  <a:lnTo>
                    <a:pt x="205473" y="64770"/>
                  </a:lnTo>
                  <a:lnTo>
                    <a:pt x="210921" y="64389"/>
                  </a:lnTo>
                  <a:lnTo>
                    <a:pt x="217055" y="63754"/>
                  </a:lnTo>
                  <a:close/>
                </a:path>
                <a:path w="479425" h="126365">
                  <a:moveTo>
                    <a:pt x="399580" y="53848"/>
                  </a:moveTo>
                  <a:lnTo>
                    <a:pt x="396913" y="42291"/>
                  </a:lnTo>
                  <a:lnTo>
                    <a:pt x="394627" y="34798"/>
                  </a:lnTo>
                  <a:lnTo>
                    <a:pt x="374942" y="9906"/>
                  </a:lnTo>
                  <a:lnTo>
                    <a:pt x="365163" y="8636"/>
                  </a:lnTo>
                  <a:lnTo>
                    <a:pt x="375450" y="24638"/>
                  </a:lnTo>
                  <a:lnTo>
                    <a:pt x="380149" y="32639"/>
                  </a:lnTo>
                  <a:lnTo>
                    <a:pt x="386499" y="47244"/>
                  </a:lnTo>
                  <a:lnTo>
                    <a:pt x="307530" y="38100"/>
                  </a:lnTo>
                  <a:lnTo>
                    <a:pt x="266344" y="22098"/>
                  </a:lnTo>
                  <a:lnTo>
                    <a:pt x="258381" y="17272"/>
                  </a:lnTo>
                  <a:lnTo>
                    <a:pt x="248361" y="9144"/>
                  </a:lnTo>
                  <a:lnTo>
                    <a:pt x="240182" y="127"/>
                  </a:lnTo>
                  <a:lnTo>
                    <a:pt x="236461" y="0"/>
                  </a:lnTo>
                  <a:lnTo>
                    <a:pt x="238442" y="6350"/>
                  </a:lnTo>
                  <a:lnTo>
                    <a:pt x="241541" y="14986"/>
                  </a:lnTo>
                  <a:lnTo>
                    <a:pt x="244957" y="20193"/>
                  </a:lnTo>
                  <a:lnTo>
                    <a:pt x="251244" y="34925"/>
                  </a:lnTo>
                  <a:lnTo>
                    <a:pt x="251320" y="38100"/>
                  </a:lnTo>
                  <a:lnTo>
                    <a:pt x="250786" y="46609"/>
                  </a:lnTo>
                  <a:lnTo>
                    <a:pt x="247218" y="53594"/>
                  </a:lnTo>
                  <a:lnTo>
                    <a:pt x="245084" y="56134"/>
                  </a:lnTo>
                  <a:lnTo>
                    <a:pt x="254292" y="57531"/>
                  </a:lnTo>
                  <a:lnTo>
                    <a:pt x="261607" y="43307"/>
                  </a:lnTo>
                  <a:lnTo>
                    <a:pt x="263779" y="34925"/>
                  </a:lnTo>
                  <a:lnTo>
                    <a:pt x="260667" y="28956"/>
                  </a:lnTo>
                  <a:lnTo>
                    <a:pt x="251955" y="22098"/>
                  </a:lnTo>
                  <a:lnTo>
                    <a:pt x="301307" y="43053"/>
                  </a:lnTo>
                  <a:lnTo>
                    <a:pt x="349161" y="52197"/>
                  </a:lnTo>
                  <a:lnTo>
                    <a:pt x="385356" y="54229"/>
                  </a:lnTo>
                  <a:lnTo>
                    <a:pt x="399580" y="53848"/>
                  </a:lnTo>
                  <a:close/>
                </a:path>
                <a:path w="479425" h="126365">
                  <a:moveTo>
                    <a:pt x="479082" y="65024"/>
                  </a:moveTo>
                  <a:lnTo>
                    <a:pt x="475780" y="51308"/>
                  </a:lnTo>
                  <a:lnTo>
                    <a:pt x="463461" y="23114"/>
                  </a:lnTo>
                  <a:lnTo>
                    <a:pt x="458508" y="22098"/>
                  </a:lnTo>
                  <a:lnTo>
                    <a:pt x="461810" y="32385"/>
                  </a:lnTo>
                  <a:lnTo>
                    <a:pt x="465366" y="51816"/>
                  </a:lnTo>
                  <a:lnTo>
                    <a:pt x="466001" y="58928"/>
                  </a:lnTo>
                  <a:lnTo>
                    <a:pt x="465620" y="66040"/>
                  </a:lnTo>
                  <a:lnTo>
                    <a:pt x="464985" y="70739"/>
                  </a:lnTo>
                  <a:lnTo>
                    <a:pt x="462318" y="75184"/>
                  </a:lnTo>
                  <a:lnTo>
                    <a:pt x="460540" y="79756"/>
                  </a:lnTo>
                  <a:lnTo>
                    <a:pt x="463207" y="81661"/>
                  </a:lnTo>
                  <a:lnTo>
                    <a:pt x="474002" y="77343"/>
                  </a:lnTo>
                  <a:lnTo>
                    <a:pt x="478955" y="72771"/>
                  </a:lnTo>
                  <a:lnTo>
                    <a:pt x="479082" y="65024"/>
                  </a:lnTo>
                  <a:close/>
                </a:path>
              </a:pathLst>
            </a:custGeom>
            <a:solidFill>
              <a:srgbClr val="821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58520" y="110464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06" y="0"/>
                  </a:moveTo>
                  <a:lnTo>
                    <a:pt x="0" y="88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405763" y="99225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921" y="1016"/>
                  </a:moveTo>
                  <a:lnTo>
                    <a:pt x="0" y="0"/>
                  </a:lnTo>
                  <a:lnTo>
                    <a:pt x="1524" y="635"/>
                  </a:lnTo>
                  <a:lnTo>
                    <a:pt x="2921" y="1016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405763" y="99225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921" y="1016"/>
                  </a:moveTo>
                  <a:lnTo>
                    <a:pt x="0" y="0"/>
                  </a:lnTo>
                  <a:lnTo>
                    <a:pt x="1524" y="635"/>
                  </a:lnTo>
                  <a:lnTo>
                    <a:pt x="2921" y="1016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382903" y="98501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0" y="0"/>
                  </a:moveTo>
                  <a:lnTo>
                    <a:pt x="1524" y="508"/>
                  </a:lnTo>
                  <a:lnTo>
                    <a:pt x="3302" y="1015"/>
                  </a:lnTo>
                  <a:lnTo>
                    <a:pt x="165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382903" y="98501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0" y="0"/>
                  </a:moveTo>
                  <a:lnTo>
                    <a:pt x="1524" y="508"/>
                  </a:lnTo>
                  <a:lnTo>
                    <a:pt x="3302" y="1015"/>
                  </a:lnTo>
                  <a:lnTo>
                    <a:pt x="165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382903" y="98501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0" y="0"/>
                  </a:moveTo>
                  <a:lnTo>
                    <a:pt x="1524" y="508"/>
                  </a:lnTo>
                  <a:lnTo>
                    <a:pt x="3302" y="1015"/>
                  </a:lnTo>
                  <a:lnTo>
                    <a:pt x="165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8647" y="983541"/>
              <a:ext cx="214363" cy="12199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502283" y="1076960"/>
              <a:ext cx="50545" cy="5778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502156" y="1096644"/>
              <a:ext cx="50800" cy="38100"/>
            </a:xfrm>
            <a:custGeom>
              <a:avLst/>
              <a:gdLst/>
              <a:ahLst/>
              <a:cxnLst/>
              <a:rect l="l" t="t" r="r" b="b"/>
              <a:pathLst>
                <a:path w="50800" h="38100">
                  <a:moveTo>
                    <a:pt x="50546" y="38100"/>
                  </a:moveTo>
                  <a:lnTo>
                    <a:pt x="45339" y="19431"/>
                  </a:lnTo>
                  <a:lnTo>
                    <a:pt x="42164" y="11176"/>
                  </a:lnTo>
                  <a:lnTo>
                    <a:pt x="40259" y="7493"/>
                  </a:lnTo>
                  <a:lnTo>
                    <a:pt x="24511" y="5715"/>
                  </a:lnTo>
                  <a:lnTo>
                    <a:pt x="6908" y="1854"/>
                  </a:lnTo>
                  <a:lnTo>
                    <a:pt x="254" y="0"/>
                  </a:lnTo>
                  <a:lnTo>
                    <a:pt x="254" y="381"/>
                  </a:lnTo>
                  <a:lnTo>
                    <a:pt x="0" y="7112"/>
                  </a:lnTo>
                  <a:lnTo>
                    <a:pt x="2540" y="13081"/>
                  </a:lnTo>
                  <a:lnTo>
                    <a:pt x="4445" y="19050"/>
                  </a:lnTo>
                  <a:lnTo>
                    <a:pt x="6096" y="25146"/>
                  </a:lnTo>
                  <a:lnTo>
                    <a:pt x="39624" y="34671"/>
                  </a:lnTo>
                  <a:lnTo>
                    <a:pt x="50546" y="3810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370203" y="992310"/>
              <a:ext cx="172288" cy="11182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370203" y="992250"/>
              <a:ext cx="172720" cy="112395"/>
            </a:xfrm>
            <a:custGeom>
              <a:avLst/>
              <a:gdLst/>
              <a:ahLst/>
              <a:cxnLst/>
              <a:rect l="l" t="t" r="r" b="b"/>
              <a:pathLst>
                <a:path w="172719" h="112394">
                  <a:moveTo>
                    <a:pt x="172212" y="111887"/>
                  </a:moveTo>
                  <a:lnTo>
                    <a:pt x="138811" y="61722"/>
                  </a:lnTo>
                  <a:lnTo>
                    <a:pt x="109220" y="36703"/>
                  </a:lnTo>
                  <a:lnTo>
                    <a:pt x="64135" y="11303"/>
                  </a:lnTo>
                  <a:lnTo>
                    <a:pt x="35433" y="0"/>
                  </a:lnTo>
                  <a:lnTo>
                    <a:pt x="26797" y="4826"/>
                  </a:lnTo>
                  <a:lnTo>
                    <a:pt x="16129" y="7874"/>
                  </a:lnTo>
                  <a:lnTo>
                    <a:pt x="0" y="7112"/>
                  </a:lnTo>
                  <a:lnTo>
                    <a:pt x="24257" y="15875"/>
                  </a:lnTo>
                  <a:lnTo>
                    <a:pt x="47625" y="26670"/>
                  </a:lnTo>
                  <a:lnTo>
                    <a:pt x="69596" y="39624"/>
                  </a:lnTo>
                  <a:lnTo>
                    <a:pt x="89789" y="54864"/>
                  </a:lnTo>
                  <a:lnTo>
                    <a:pt x="77216" y="36703"/>
                  </a:lnTo>
                  <a:lnTo>
                    <a:pt x="96393" y="42926"/>
                  </a:lnTo>
                  <a:lnTo>
                    <a:pt x="108077" y="49530"/>
                  </a:lnTo>
                  <a:lnTo>
                    <a:pt x="130048" y="85598"/>
                  </a:lnTo>
                  <a:lnTo>
                    <a:pt x="132207" y="104394"/>
                  </a:lnTo>
                  <a:lnTo>
                    <a:pt x="143002" y="107442"/>
                  </a:lnTo>
                  <a:lnTo>
                    <a:pt x="156464" y="110109"/>
                  </a:lnTo>
                  <a:lnTo>
                    <a:pt x="172212" y="111887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370203" y="992310"/>
              <a:ext cx="172288" cy="11182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8634" y="983615"/>
              <a:ext cx="328485" cy="12192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370203" y="992250"/>
              <a:ext cx="172720" cy="112395"/>
            </a:xfrm>
            <a:custGeom>
              <a:avLst/>
              <a:gdLst/>
              <a:ahLst/>
              <a:cxnLst/>
              <a:rect l="l" t="t" r="r" b="b"/>
              <a:pathLst>
                <a:path w="172719" h="112394">
                  <a:moveTo>
                    <a:pt x="172212" y="111887"/>
                  </a:moveTo>
                  <a:lnTo>
                    <a:pt x="138811" y="61722"/>
                  </a:lnTo>
                  <a:lnTo>
                    <a:pt x="109220" y="36703"/>
                  </a:lnTo>
                  <a:lnTo>
                    <a:pt x="64135" y="11303"/>
                  </a:lnTo>
                  <a:lnTo>
                    <a:pt x="35433" y="0"/>
                  </a:lnTo>
                  <a:lnTo>
                    <a:pt x="26797" y="4826"/>
                  </a:lnTo>
                  <a:lnTo>
                    <a:pt x="16129" y="7874"/>
                  </a:lnTo>
                  <a:lnTo>
                    <a:pt x="0" y="7112"/>
                  </a:lnTo>
                  <a:lnTo>
                    <a:pt x="24257" y="15875"/>
                  </a:lnTo>
                  <a:lnTo>
                    <a:pt x="47625" y="26670"/>
                  </a:lnTo>
                  <a:lnTo>
                    <a:pt x="69596" y="39624"/>
                  </a:lnTo>
                  <a:lnTo>
                    <a:pt x="89789" y="54864"/>
                  </a:lnTo>
                  <a:lnTo>
                    <a:pt x="77216" y="36703"/>
                  </a:lnTo>
                  <a:lnTo>
                    <a:pt x="96393" y="42926"/>
                  </a:lnTo>
                  <a:lnTo>
                    <a:pt x="108077" y="49530"/>
                  </a:lnTo>
                  <a:lnTo>
                    <a:pt x="130048" y="85598"/>
                  </a:lnTo>
                  <a:lnTo>
                    <a:pt x="132207" y="104394"/>
                  </a:lnTo>
                  <a:lnTo>
                    <a:pt x="143002" y="107442"/>
                  </a:lnTo>
                  <a:lnTo>
                    <a:pt x="156464" y="110109"/>
                  </a:lnTo>
                  <a:lnTo>
                    <a:pt x="172212" y="111887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349629" y="985012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5" h="15240">
                  <a:moveTo>
                    <a:pt x="33020" y="0"/>
                  </a:moveTo>
                  <a:lnTo>
                    <a:pt x="22352" y="3175"/>
                  </a:lnTo>
                  <a:lnTo>
                    <a:pt x="0" y="8382"/>
                  </a:lnTo>
                  <a:lnTo>
                    <a:pt x="13715" y="12064"/>
                  </a:lnTo>
                  <a:lnTo>
                    <a:pt x="20574" y="14350"/>
                  </a:lnTo>
                  <a:lnTo>
                    <a:pt x="36830" y="15112"/>
                  </a:lnTo>
                  <a:lnTo>
                    <a:pt x="47371" y="12064"/>
                  </a:lnTo>
                  <a:lnTo>
                    <a:pt x="56007" y="7238"/>
                  </a:lnTo>
                  <a:lnTo>
                    <a:pt x="41909" y="253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349629" y="985012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5" h="15240">
                  <a:moveTo>
                    <a:pt x="33020" y="0"/>
                  </a:moveTo>
                  <a:lnTo>
                    <a:pt x="22352" y="3175"/>
                  </a:lnTo>
                  <a:lnTo>
                    <a:pt x="0" y="8382"/>
                  </a:lnTo>
                  <a:lnTo>
                    <a:pt x="13715" y="12064"/>
                  </a:lnTo>
                  <a:lnTo>
                    <a:pt x="20574" y="14350"/>
                  </a:lnTo>
                  <a:lnTo>
                    <a:pt x="36830" y="15112"/>
                  </a:lnTo>
                  <a:lnTo>
                    <a:pt x="47371" y="12064"/>
                  </a:lnTo>
                  <a:lnTo>
                    <a:pt x="56007" y="7238"/>
                  </a:lnTo>
                  <a:lnTo>
                    <a:pt x="41909" y="253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87044" y="985011"/>
              <a:ext cx="518795" cy="114300"/>
            </a:xfrm>
            <a:custGeom>
              <a:avLst/>
              <a:gdLst/>
              <a:ahLst/>
              <a:cxnLst/>
              <a:rect l="l" t="t" r="r" b="b"/>
              <a:pathLst>
                <a:path w="518794" h="114300">
                  <a:moveTo>
                    <a:pt x="300088" y="76581"/>
                  </a:moveTo>
                  <a:lnTo>
                    <a:pt x="279603" y="32512"/>
                  </a:lnTo>
                  <a:lnTo>
                    <a:pt x="278295" y="21209"/>
                  </a:lnTo>
                  <a:lnTo>
                    <a:pt x="269240" y="20447"/>
                  </a:lnTo>
                  <a:lnTo>
                    <a:pt x="254393" y="19050"/>
                  </a:lnTo>
                  <a:lnTo>
                    <a:pt x="230962" y="15875"/>
                  </a:lnTo>
                  <a:lnTo>
                    <a:pt x="208114" y="11811"/>
                  </a:lnTo>
                  <a:lnTo>
                    <a:pt x="185953" y="6858"/>
                  </a:lnTo>
                  <a:lnTo>
                    <a:pt x="126428" y="23876"/>
                  </a:lnTo>
                  <a:lnTo>
                    <a:pt x="22669" y="89154"/>
                  </a:lnTo>
                  <a:lnTo>
                    <a:pt x="22885" y="85979"/>
                  </a:lnTo>
                  <a:lnTo>
                    <a:pt x="16154" y="92837"/>
                  </a:lnTo>
                  <a:lnTo>
                    <a:pt x="10109" y="99695"/>
                  </a:lnTo>
                  <a:lnTo>
                    <a:pt x="4724" y="106680"/>
                  </a:lnTo>
                  <a:lnTo>
                    <a:pt x="0" y="113792"/>
                  </a:lnTo>
                  <a:lnTo>
                    <a:pt x="10947" y="111125"/>
                  </a:lnTo>
                  <a:lnTo>
                    <a:pt x="21920" y="100457"/>
                  </a:lnTo>
                  <a:lnTo>
                    <a:pt x="34607" y="95758"/>
                  </a:lnTo>
                  <a:lnTo>
                    <a:pt x="32499" y="100203"/>
                  </a:lnTo>
                  <a:lnTo>
                    <a:pt x="29768" y="107442"/>
                  </a:lnTo>
                  <a:lnTo>
                    <a:pt x="53390" y="103124"/>
                  </a:lnTo>
                  <a:lnTo>
                    <a:pt x="65417" y="101219"/>
                  </a:lnTo>
                  <a:lnTo>
                    <a:pt x="65798" y="95758"/>
                  </a:lnTo>
                  <a:lnTo>
                    <a:pt x="65963" y="93218"/>
                  </a:lnTo>
                  <a:lnTo>
                    <a:pt x="66992" y="89154"/>
                  </a:lnTo>
                  <a:lnTo>
                    <a:pt x="68275" y="84074"/>
                  </a:lnTo>
                  <a:lnTo>
                    <a:pt x="73088" y="74041"/>
                  </a:lnTo>
                  <a:lnTo>
                    <a:pt x="138887" y="32004"/>
                  </a:lnTo>
                  <a:lnTo>
                    <a:pt x="178523" y="20447"/>
                  </a:lnTo>
                  <a:lnTo>
                    <a:pt x="90792" y="94996"/>
                  </a:lnTo>
                  <a:lnTo>
                    <a:pt x="102895" y="91948"/>
                  </a:lnTo>
                  <a:lnTo>
                    <a:pt x="109728" y="90678"/>
                  </a:lnTo>
                  <a:lnTo>
                    <a:pt x="122859" y="78486"/>
                  </a:lnTo>
                  <a:lnTo>
                    <a:pt x="129933" y="72390"/>
                  </a:lnTo>
                  <a:lnTo>
                    <a:pt x="138163" y="65659"/>
                  </a:lnTo>
                  <a:lnTo>
                    <a:pt x="139890" y="66167"/>
                  </a:lnTo>
                  <a:lnTo>
                    <a:pt x="134480" y="72898"/>
                  </a:lnTo>
                  <a:lnTo>
                    <a:pt x="128892" y="80518"/>
                  </a:lnTo>
                  <a:lnTo>
                    <a:pt x="123571" y="88265"/>
                  </a:lnTo>
                  <a:lnTo>
                    <a:pt x="139649" y="85852"/>
                  </a:lnTo>
                  <a:lnTo>
                    <a:pt x="151028" y="67818"/>
                  </a:lnTo>
                  <a:lnTo>
                    <a:pt x="153212" y="65659"/>
                  </a:lnTo>
                  <a:lnTo>
                    <a:pt x="167487" y="51435"/>
                  </a:lnTo>
                  <a:lnTo>
                    <a:pt x="186029" y="38227"/>
                  </a:lnTo>
                  <a:lnTo>
                    <a:pt x="203631" y="29591"/>
                  </a:lnTo>
                  <a:lnTo>
                    <a:pt x="197294" y="43688"/>
                  </a:lnTo>
                  <a:lnTo>
                    <a:pt x="193929" y="53594"/>
                  </a:lnTo>
                  <a:lnTo>
                    <a:pt x="192443" y="64262"/>
                  </a:lnTo>
                  <a:lnTo>
                    <a:pt x="191719" y="80391"/>
                  </a:lnTo>
                  <a:lnTo>
                    <a:pt x="206476" y="79375"/>
                  </a:lnTo>
                  <a:lnTo>
                    <a:pt x="208000" y="69342"/>
                  </a:lnTo>
                  <a:lnTo>
                    <a:pt x="209448" y="63881"/>
                  </a:lnTo>
                  <a:lnTo>
                    <a:pt x="212217" y="63627"/>
                  </a:lnTo>
                  <a:lnTo>
                    <a:pt x="215341" y="78867"/>
                  </a:lnTo>
                  <a:lnTo>
                    <a:pt x="227812" y="78232"/>
                  </a:lnTo>
                  <a:lnTo>
                    <a:pt x="228828" y="63627"/>
                  </a:lnTo>
                  <a:lnTo>
                    <a:pt x="229336" y="56134"/>
                  </a:lnTo>
                  <a:lnTo>
                    <a:pt x="239585" y="38481"/>
                  </a:lnTo>
                  <a:lnTo>
                    <a:pt x="248488" y="29591"/>
                  </a:lnTo>
                  <a:lnTo>
                    <a:pt x="251167" y="26797"/>
                  </a:lnTo>
                  <a:lnTo>
                    <a:pt x="256667" y="22606"/>
                  </a:lnTo>
                  <a:lnTo>
                    <a:pt x="255460" y="38481"/>
                  </a:lnTo>
                  <a:lnTo>
                    <a:pt x="255257" y="53594"/>
                  </a:lnTo>
                  <a:lnTo>
                    <a:pt x="257187" y="63627"/>
                  </a:lnTo>
                  <a:lnTo>
                    <a:pt x="261531" y="76962"/>
                  </a:lnTo>
                  <a:lnTo>
                    <a:pt x="287172" y="76581"/>
                  </a:lnTo>
                  <a:lnTo>
                    <a:pt x="300088" y="76581"/>
                  </a:lnTo>
                  <a:close/>
                </a:path>
                <a:path w="518794" h="114300">
                  <a:moveTo>
                    <a:pt x="518591" y="7239"/>
                  </a:moveTo>
                  <a:lnTo>
                    <a:pt x="504494" y="2540"/>
                  </a:lnTo>
                  <a:lnTo>
                    <a:pt x="495604" y="0"/>
                  </a:lnTo>
                  <a:lnTo>
                    <a:pt x="484936" y="3175"/>
                  </a:lnTo>
                  <a:lnTo>
                    <a:pt x="462584" y="8382"/>
                  </a:lnTo>
                  <a:lnTo>
                    <a:pt x="476300" y="12065"/>
                  </a:lnTo>
                  <a:lnTo>
                    <a:pt x="483158" y="14351"/>
                  </a:lnTo>
                  <a:lnTo>
                    <a:pt x="499414" y="15113"/>
                  </a:lnTo>
                  <a:lnTo>
                    <a:pt x="509955" y="12065"/>
                  </a:lnTo>
                  <a:lnTo>
                    <a:pt x="518591" y="7239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202016" y="1007193"/>
              <a:ext cx="117602" cy="598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202016" y="1007237"/>
              <a:ext cx="118110" cy="60325"/>
            </a:xfrm>
            <a:custGeom>
              <a:avLst/>
              <a:gdLst/>
              <a:ahLst/>
              <a:cxnLst/>
              <a:rect l="l" t="t" r="r" b="b"/>
              <a:pathLst>
                <a:path w="118109" h="60325">
                  <a:moveTo>
                    <a:pt x="39192" y="0"/>
                  </a:moveTo>
                  <a:lnTo>
                    <a:pt x="26136" y="635"/>
                  </a:lnTo>
                  <a:lnTo>
                    <a:pt x="13055" y="762"/>
                  </a:lnTo>
                  <a:lnTo>
                    <a:pt x="0" y="508"/>
                  </a:lnTo>
                  <a:lnTo>
                    <a:pt x="13423" y="11937"/>
                  </a:lnTo>
                  <a:lnTo>
                    <a:pt x="27292" y="25273"/>
                  </a:lnTo>
                  <a:lnTo>
                    <a:pt x="40703" y="40132"/>
                  </a:lnTo>
                  <a:lnTo>
                    <a:pt x="52793" y="55625"/>
                  </a:lnTo>
                  <a:lnTo>
                    <a:pt x="80048" y="57023"/>
                  </a:lnTo>
                  <a:lnTo>
                    <a:pt x="70650" y="47116"/>
                  </a:lnTo>
                  <a:lnTo>
                    <a:pt x="60553" y="37464"/>
                  </a:lnTo>
                  <a:lnTo>
                    <a:pt x="38963" y="18034"/>
                  </a:lnTo>
                  <a:lnTo>
                    <a:pt x="40093" y="17652"/>
                  </a:lnTo>
                  <a:lnTo>
                    <a:pt x="53771" y="26288"/>
                  </a:lnTo>
                  <a:lnTo>
                    <a:pt x="67119" y="35813"/>
                  </a:lnTo>
                  <a:lnTo>
                    <a:pt x="80175" y="46354"/>
                  </a:lnTo>
                  <a:lnTo>
                    <a:pt x="92494" y="57785"/>
                  </a:lnTo>
                  <a:lnTo>
                    <a:pt x="117640" y="59816"/>
                  </a:lnTo>
                  <a:lnTo>
                    <a:pt x="111798" y="54990"/>
                  </a:lnTo>
                  <a:lnTo>
                    <a:pt x="82207" y="32258"/>
                  </a:lnTo>
                  <a:lnTo>
                    <a:pt x="63004" y="17017"/>
                  </a:lnTo>
                  <a:lnTo>
                    <a:pt x="47459" y="3175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49629" y="1047369"/>
              <a:ext cx="158597" cy="74421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241221" y="1006982"/>
              <a:ext cx="267335" cy="114935"/>
            </a:xfrm>
            <a:custGeom>
              <a:avLst/>
              <a:gdLst/>
              <a:ahLst/>
              <a:cxnLst/>
              <a:rect l="l" t="t" r="r" b="b"/>
              <a:pathLst>
                <a:path w="267334" h="114934">
                  <a:moveTo>
                    <a:pt x="8255" y="3429"/>
                  </a:moveTo>
                  <a:lnTo>
                    <a:pt x="5092" y="0"/>
                  </a:lnTo>
                  <a:lnTo>
                    <a:pt x="0" y="254"/>
                  </a:lnTo>
                  <a:lnTo>
                    <a:pt x="8255" y="3429"/>
                  </a:lnTo>
                  <a:close/>
                </a:path>
                <a:path w="267334" h="114934">
                  <a:moveTo>
                    <a:pt x="267030" y="114808"/>
                  </a:moveTo>
                  <a:lnTo>
                    <a:pt x="265379" y="108712"/>
                  </a:lnTo>
                  <a:lnTo>
                    <a:pt x="263474" y="102743"/>
                  </a:lnTo>
                  <a:lnTo>
                    <a:pt x="260934" y="96774"/>
                  </a:lnTo>
                  <a:lnTo>
                    <a:pt x="260553" y="100457"/>
                  </a:lnTo>
                  <a:lnTo>
                    <a:pt x="251536" y="87503"/>
                  </a:lnTo>
                  <a:lnTo>
                    <a:pt x="250901" y="86487"/>
                  </a:lnTo>
                  <a:lnTo>
                    <a:pt x="240360" y="82931"/>
                  </a:lnTo>
                  <a:lnTo>
                    <a:pt x="228930" y="78613"/>
                  </a:lnTo>
                  <a:lnTo>
                    <a:pt x="216738" y="73660"/>
                  </a:lnTo>
                  <a:lnTo>
                    <a:pt x="218008" y="77597"/>
                  </a:lnTo>
                  <a:lnTo>
                    <a:pt x="220548" y="87884"/>
                  </a:lnTo>
                  <a:lnTo>
                    <a:pt x="219405" y="95250"/>
                  </a:lnTo>
                  <a:lnTo>
                    <a:pt x="218897" y="97282"/>
                  </a:lnTo>
                  <a:lnTo>
                    <a:pt x="216484" y="96520"/>
                  </a:lnTo>
                  <a:lnTo>
                    <a:pt x="210642" y="90551"/>
                  </a:lnTo>
                  <a:lnTo>
                    <a:pt x="191719" y="69215"/>
                  </a:lnTo>
                  <a:lnTo>
                    <a:pt x="162128" y="59309"/>
                  </a:lnTo>
                  <a:lnTo>
                    <a:pt x="131267" y="48514"/>
                  </a:lnTo>
                  <a:lnTo>
                    <a:pt x="136220" y="55118"/>
                  </a:lnTo>
                  <a:lnTo>
                    <a:pt x="140792" y="61976"/>
                  </a:lnTo>
                  <a:lnTo>
                    <a:pt x="144983" y="69088"/>
                  </a:lnTo>
                  <a:lnTo>
                    <a:pt x="153873" y="70866"/>
                  </a:lnTo>
                  <a:lnTo>
                    <a:pt x="203530" y="95377"/>
                  </a:lnTo>
                  <a:lnTo>
                    <a:pt x="205943" y="99949"/>
                  </a:lnTo>
                  <a:lnTo>
                    <a:pt x="221437" y="103378"/>
                  </a:lnTo>
                  <a:lnTo>
                    <a:pt x="252044" y="110871"/>
                  </a:lnTo>
                  <a:lnTo>
                    <a:pt x="267030" y="114808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271016" y="1002616"/>
              <a:ext cx="161874" cy="7358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271016" y="997151"/>
              <a:ext cx="221056" cy="9631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296288" y="997151"/>
              <a:ext cx="195834" cy="96318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296288" y="997204"/>
              <a:ext cx="196215" cy="96520"/>
            </a:xfrm>
            <a:custGeom>
              <a:avLst/>
              <a:gdLst/>
              <a:ahLst/>
              <a:cxnLst/>
              <a:rect l="l" t="t" r="r" b="b"/>
              <a:pathLst>
                <a:path w="196215" h="96519">
                  <a:moveTo>
                    <a:pt x="34417" y="0"/>
                  </a:moveTo>
                  <a:lnTo>
                    <a:pt x="11684" y="3937"/>
                  </a:lnTo>
                  <a:lnTo>
                    <a:pt x="0" y="5334"/>
                  </a:lnTo>
                  <a:lnTo>
                    <a:pt x="4318" y="11049"/>
                  </a:lnTo>
                  <a:lnTo>
                    <a:pt x="9525" y="16763"/>
                  </a:lnTo>
                  <a:lnTo>
                    <a:pt x="15494" y="22479"/>
                  </a:lnTo>
                  <a:lnTo>
                    <a:pt x="45466" y="34162"/>
                  </a:lnTo>
                  <a:lnTo>
                    <a:pt x="74295" y="45974"/>
                  </a:lnTo>
                  <a:lnTo>
                    <a:pt x="127508" y="68961"/>
                  </a:lnTo>
                  <a:lnTo>
                    <a:pt x="118237" y="59436"/>
                  </a:lnTo>
                  <a:lnTo>
                    <a:pt x="113665" y="55118"/>
                  </a:lnTo>
                  <a:lnTo>
                    <a:pt x="93091" y="38481"/>
                  </a:lnTo>
                  <a:lnTo>
                    <a:pt x="72136" y="24765"/>
                  </a:lnTo>
                  <a:lnTo>
                    <a:pt x="49276" y="11811"/>
                  </a:lnTo>
                  <a:lnTo>
                    <a:pt x="80137" y="14605"/>
                  </a:lnTo>
                  <a:lnTo>
                    <a:pt x="137668" y="48387"/>
                  </a:lnTo>
                  <a:lnTo>
                    <a:pt x="161671" y="83438"/>
                  </a:lnTo>
                  <a:lnTo>
                    <a:pt x="173863" y="88392"/>
                  </a:lnTo>
                  <a:lnTo>
                    <a:pt x="185293" y="92710"/>
                  </a:lnTo>
                  <a:lnTo>
                    <a:pt x="195834" y="96266"/>
                  </a:lnTo>
                  <a:lnTo>
                    <a:pt x="163703" y="49911"/>
                  </a:lnTo>
                  <a:lnTo>
                    <a:pt x="143510" y="34671"/>
                  </a:lnTo>
                  <a:lnTo>
                    <a:pt x="121539" y="21717"/>
                  </a:lnTo>
                  <a:lnTo>
                    <a:pt x="98171" y="10922"/>
                  </a:lnTo>
                  <a:lnTo>
                    <a:pt x="73914" y="2159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330706" y="993267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5" h="6350">
                  <a:moveTo>
                    <a:pt x="18922" y="0"/>
                  </a:moveTo>
                  <a:lnTo>
                    <a:pt x="0" y="3937"/>
                  </a:lnTo>
                  <a:lnTo>
                    <a:pt x="39496" y="5969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6F090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330706" y="993267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5" h="6350">
                  <a:moveTo>
                    <a:pt x="18922" y="0"/>
                  </a:moveTo>
                  <a:lnTo>
                    <a:pt x="0" y="3937"/>
                  </a:lnTo>
                  <a:lnTo>
                    <a:pt x="39496" y="5969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BD363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30706" y="993267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5" h="6350">
                  <a:moveTo>
                    <a:pt x="18922" y="0"/>
                  </a:moveTo>
                  <a:lnTo>
                    <a:pt x="0" y="3937"/>
                  </a:lnTo>
                  <a:lnTo>
                    <a:pt x="39496" y="5969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446911" y="11062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53" y="635"/>
                  </a:moveTo>
                  <a:lnTo>
                    <a:pt x="0" y="0"/>
                  </a:lnTo>
                  <a:lnTo>
                    <a:pt x="126" y="253"/>
                  </a:lnTo>
                  <a:lnTo>
                    <a:pt x="253" y="635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446911" y="11062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53" y="635"/>
                  </a:moveTo>
                  <a:lnTo>
                    <a:pt x="0" y="0"/>
                  </a:lnTo>
                  <a:lnTo>
                    <a:pt x="126" y="253"/>
                  </a:lnTo>
                  <a:lnTo>
                    <a:pt x="253" y="635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148562" y="1061593"/>
              <a:ext cx="50165" cy="12700"/>
            </a:xfrm>
            <a:custGeom>
              <a:avLst/>
              <a:gdLst/>
              <a:ahLst/>
              <a:cxnLst/>
              <a:rect l="l" t="t" r="r" b="b"/>
              <a:pathLst>
                <a:path w="50165" h="12700">
                  <a:moveTo>
                    <a:pt x="38569" y="0"/>
                  </a:moveTo>
                  <a:lnTo>
                    <a:pt x="12776" y="127"/>
                  </a:lnTo>
                  <a:lnTo>
                    <a:pt x="0" y="381"/>
                  </a:lnTo>
                  <a:lnTo>
                    <a:pt x="2705" y="7620"/>
                  </a:lnTo>
                  <a:lnTo>
                    <a:pt x="4343" y="11303"/>
                  </a:lnTo>
                  <a:lnTo>
                    <a:pt x="18656" y="11557"/>
                  </a:lnTo>
                  <a:lnTo>
                    <a:pt x="16332" y="3175"/>
                  </a:lnTo>
                  <a:lnTo>
                    <a:pt x="18237" y="6350"/>
                  </a:lnTo>
                  <a:lnTo>
                    <a:pt x="22390" y="11684"/>
                  </a:lnTo>
                  <a:lnTo>
                    <a:pt x="31457" y="11811"/>
                  </a:lnTo>
                  <a:lnTo>
                    <a:pt x="49568" y="12700"/>
                  </a:lnTo>
                  <a:lnTo>
                    <a:pt x="41719" y="4064"/>
                  </a:lnTo>
                  <a:lnTo>
                    <a:pt x="38569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148562" y="1061593"/>
              <a:ext cx="50165" cy="12700"/>
            </a:xfrm>
            <a:custGeom>
              <a:avLst/>
              <a:gdLst/>
              <a:ahLst/>
              <a:cxnLst/>
              <a:rect l="l" t="t" r="r" b="b"/>
              <a:pathLst>
                <a:path w="50165" h="12700">
                  <a:moveTo>
                    <a:pt x="38569" y="0"/>
                  </a:moveTo>
                  <a:lnTo>
                    <a:pt x="12776" y="127"/>
                  </a:lnTo>
                  <a:lnTo>
                    <a:pt x="0" y="381"/>
                  </a:lnTo>
                  <a:lnTo>
                    <a:pt x="2705" y="7620"/>
                  </a:lnTo>
                  <a:lnTo>
                    <a:pt x="4343" y="11303"/>
                  </a:lnTo>
                  <a:lnTo>
                    <a:pt x="18656" y="11557"/>
                  </a:lnTo>
                  <a:lnTo>
                    <a:pt x="16332" y="3175"/>
                  </a:lnTo>
                  <a:lnTo>
                    <a:pt x="18237" y="6350"/>
                  </a:lnTo>
                  <a:lnTo>
                    <a:pt x="22390" y="11684"/>
                  </a:lnTo>
                  <a:lnTo>
                    <a:pt x="31457" y="11811"/>
                  </a:lnTo>
                  <a:lnTo>
                    <a:pt x="49568" y="12700"/>
                  </a:lnTo>
                  <a:lnTo>
                    <a:pt x="41719" y="4064"/>
                  </a:lnTo>
                  <a:lnTo>
                    <a:pt x="38569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254810" y="1062863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2578" y="3556"/>
                  </a:lnTo>
                  <a:lnTo>
                    <a:pt x="6083" y="9016"/>
                  </a:lnTo>
                  <a:lnTo>
                    <a:pt x="10083" y="15875"/>
                  </a:lnTo>
                  <a:lnTo>
                    <a:pt x="30810" y="17779"/>
                  </a:lnTo>
                  <a:lnTo>
                    <a:pt x="41097" y="18923"/>
                  </a:lnTo>
                  <a:lnTo>
                    <a:pt x="36652" y="12191"/>
                  </a:lnTo>
                  <a:lnTo>
                    <a:pt x="27254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254810" y="1062863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0" y="0"/>
                  </a:moveTo>
                  <a:lnTo>
                    <a:pt x="2578" y="3556"/>
                  </a:lnTo>
                  <a:lnTo>
                    <a:pt x="6083" y="9016"/>
                  </a:lnTo>
                  <a:lnTo>
                    <a:pt x="10083" y="15875"/>
                  </a:lnTo>
                  <a:lnTo>
                    <a:pt x="30810" y="17779"/>
                  </a:lnTo>
                  <a:lnTo>
                    <a:pt x="41097" y="18923"/>
                  </a:lnTo>
                  <a:lnTo>
                    <a:pt x="36652" y="12191"/>
                  </a:lnTo>
                  <a:lnTo>
                    <a:pt x="27254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102372" y="1063244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09" h="10159">
                  <a:moveTo>
                    <a:pt x="12509" y="0"/>
                  </a:moveTo>
                  <a:lnTo>
                    <a:pt x="0" y="634"/>
                  </a:lnTo>
                  <a:lnTo>
                    <a:pt x="2235" y="9905"/>
                  </a:lnTo>
                  <a:lnTo>
                    <a:pt x="16179" y="9525"/>
                  </a:lnTo>
                  <a:lnTo>
                    <a:pt x="15265" y="8381"/>
                  </a:lnTo>
                  <a:lnTo>
                    <a:pt x="13817" y="5079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02372" y="1063244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09" h="10159">
                  <a:moveTo>
                    <a:pt x="12509" y="0"/>
                  </a:moveTo>
                  <a:lnTo>
                    <a:pt x="0" y="634"/>
                  </a:lnTo>
                  <a:lnTo>
                    <a:pt x="2235" y="9905"/>
                  </a:lnTo>
                  <a:lnTo>
                    <a:pt x="16179" y="9525"/>
                  </a:lnTo>
                  <a:lnTo>
                    <a:pt x="15265" y="8381"/>
                  </a:lnTo>
                  <a:lnTo>
                    <a:pt x="13817" y="5079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006373" y="1070864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90">
                  <a:moveTo>
                    <a:pt x="20319" y="0"/>
                  </a:moveTo>
                  <a:lnTo>
                    <a:pt x="4229" y="2412"/>
                  </a:lnTo>
                  <a:lnTo>
                    <a:pt x="0" y="8509"/>
                  </a:lnTo>
                  <a:lnTo>
                    <a:pt x="11976" y="7112"/>
                  </a:lnTo>
                  <a:lnTo>
                    <a:pt x="18046" y="6603"/>
                  </a:lnTo>
                  <a:lnTo>
                    <a:pt x="19354" y="21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06373" y="1070864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90">
                  <a:moveTo>
                    <a:pt x="20319" y="0"/>
                  </a:moveTo>
                  <a:lnTo>
                    <a:pt x="4229" y="2412"/>
                  </a:lnTo>
                  <a:lnTo>
                    <a:pt x="0" y="8509"/>
                  </a:lnTo>
                  <a:lnTo>
                    <a:pt x="11976" y="7112"/>
                  </a:lnTo>
                  <a:lnTo>
                    <a:pt x="18046" y="6603"/>
                  </a:lnTo>
                  <a:lnTo>
                    <a:pt x="19354" y="21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433322" y="109067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2286" y="1397"/>
                  </a:lnTo>
                  <a:lnTo>
                    <a:pt x="4318" y="2794"/>
                  </a:lnTo>
                  <a:lnTo>
                    <a:pt x="2286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433322" y="109067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2286" y="1397"/>
                  </a:lnTo>
                  <a:lnTo>
                    <a:pt x="4318" y="2794"/>
                  </a:lnTo>
                  <a:lnTo>
                    <a:pt x="2286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370584" y="1073277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9050" h="22225">
                  <a:moveTo>
                    <a:pt x="0" y="0"/>
                  </a:moveTo>
                  <a:lnTo>
                    <a:pt x="3809" y="7493"/>
                  </a:lnTo>
                  <a:lnTo>
                    <a:pt x="5206" y="14097"/>
                  </a:lnTo>
                  <a:lnTo>
                    <a:pt x="5334" y="19812"/>
                  </a:lnTo>
                  <a:lnTo>
                    <a:pt x="18668" y="21971"/>
                  </a:lnTo>
                  <a:lnTo>
                    <a:pt x="16256" y="15112"/>
                  </a:lnTo>
                  <a:lnTo>
                    <a:pt x="13081" y="8255"/>
                  </a:lnTo>
                  <a:lnTo>
                    <a:pt x="9525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370584" y="1073277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9050" h="22225">
                  <a:moveTo>
                    <a:pt x="0" y="0"/>
                  </a:moveTo>
                  <a:lnTo>
                    <a:pt x="3809" y="7493"/>
                  </a:lnTo>
                  <a:lnTo>
                    <a:pt x="5206" y="14097"/>
                  </a:lnTo>
                  <a:lnTo>
                    <a:pt x="5334" y="19812"/>
                  </a:lnTo>
                  <a:lnTo>
                    <a:pt x="18668" y="21971"/>
                  </a:lnTo>
                  <a:lnTo>
                    <a:pt x="16256" y="15112"/>
                  </a:lnTo>
                  <a:lnTo>
                    <a:pt x="13081" y="8255"/>
                  </a:lnTo>
                  <a:lnTo>
                    <a:pt x="9525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386205" y="1076071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80" h="22225">
                  <a:moveTo>
                    <a:pt x="0" y="0"/>
                  </a:moveTo>
                  <a:lnTo>
                    <a:pt x="3809" y="6730"/>
                  </a:lnTo>
                  <a:lnTo>
                    <a:pt x="7365" y="13588"/>
                  </a:lnTo>
                  <a:lnTo>
                    <a:pt x="10413" y="20574"/>
                  </a:lnTo>
                  <a:lnTo>
                    <a:pt x="17779" y="21970"/>
                  </a:lnTo>
                  <a:lnTo>
                    <a:pt x="14478" y="9270"/>
                  </a:lnTo>
                  <a:lnTo>
                    <a:pt x="13081" y="2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386205" y="1076071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80" h="22225">
                  <a:moveTo>
                    <a:pt x="0" y="0"/>
                  </a:moveTo>
                  <a:lnTo>
                    <a:pt x="3809" y="6730"/>
                  </a:lnTo>
                  <a:lnTo>
                    <a:pt x="7365" y="13588"/>
                  </a:lnTo>
                  <a:lnTo>
                    <a:pt x="10413" y="20574"/>
                  </a:lnTo>
                  <a:lnTo>
                    <a:pt x="17779" y="21970"/>
                  </a:lnTo>
                  <a:lnTo>
                    <a:pt x="14478" y="9270"/>
                  </a:lnTo>
                  <a:lnTo>
                    <a:pt x="13081" y="2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294511" y="1065022"/>
              <a:ext cx="47625" cy="22860"/>
            </a:xfrm>
            <a:custGeom>
              <a:avLst/>
              <a:gdLst/>
              <a:ahLst/>
              <a:cxnLst/>
              <a:rect l="l" t="t" r="r" b="b"/>
              <a:pathLst>
                <a:path w="47625" h="22859">
                  <a:moveTo>
                    <a:pt x="0" y="0"/>
                  </a:moveTo>
                  <a:lnTo>
                    <a:pt x="5968" y="5968"/>
                  </a:lnTo>
                  <a:lnTo>
                    <a:pt x="11429" y="12191"/>
                  </a:lnTo>
                  <a:lnTo>
                    <a:pt x="16128" y="18668"/>
                  </a:lnTo>
                  <a:lnTo>
                    <a:pt x="37210" y="21208"/>
                  </a:lnTo>
                  <a:lnTo>
                    <a:pt x="47625" y="22732"/>
                  </a:lnTo>
                  <a:lnTo>
                    <a:pt x="35686" y="11556"/>
                  </a:lnTo>
                  <a:lnTo>
                    <a:pt x="25145" y="2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294511" y="1065022"/>
              <a:ext cx="47625" cy="22860"/>
            </a:xfrm>
            <a:custGeom>
              <a:avLst/>
              <a:gdLst/>
              <a:ahLst/>
              <a:cxnLst/>
              <a:rect l="l" t="t" r="r" b="b"/>
              <a:pathLst>
                <a:path w="47625" h="22859">
                  <a:moveTo>
                    <a:pt x="0" y="0"/>
                  </a:moveTo>
                  <a:lnTo>
                    <a:pt x="5968" y="5968"/>
                  </a:lnTo>
                  <a:lnTo>
                    <a:pt x="11429" y="12191"/>
                  </a:lnTo>
                  <a:lnTo>
                    <a:pt x="16128" y="18668"/>
                  </a:lnTo>
                  <a:lnTo>
                    <a:pt x="37210" y="21208"/>
                  </a:lnTo>
                  <a:lnTo>
                    <a:pt x="47625" y="22732"/>
                  </a:lnTo>
                  <a:lnTo>
                    <a:pt x="35686" y="11556"/>
                  </a:lnTo>
                  <a:lnTo>
                    <a:pt x="25145" y="2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974204" y="1075690"/>
              <a:ext cx="22860" cy="7620"/>
            </a:xfrm>
            <a:custGeom>
              <a:avLst/>
              <a:gdLst/>
              <a:ahLst/>
              <a:cxnLst/>
              <a:rect l="l" t="t" r="r" b="b"/>
              <a:pathLst>
                <a:path w="22859" h="7619">
                  <a:moveTo>
                    <a:pt x="22567" y="0"/>
                  </a:moveTo>
                  <a:lnTo>
                    <a:pt x="15747" y="1270"/>
                  </a:lnTo>
                  <a:lnTo>
                    <a:pt x="3632" y="4318"/>
                  </a:lnTo>
                  <a:lnTo>
                    <a:pt x="0" y="7365"/>
                  </a:lnTo>
                  <a:lnTo>
                    <a:pt x="17386" y="5207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974204" y="1075690"/>
              <a:ext cx="22860" cy="7620"/>
            </a:xfrm>
            <a:custGeom>
              <a:avLst/>
              <a:gdLst/>
              <a:ahLst/>
              <a:cxnLst/>
              <a:rect l="l" t="t" r="r" b="b"/>
              <a:pathLst>
                <a:path w="22859" h="7619">
                  <a:moveTo>
                    <a:pt x="22567" y="0"/>
                  </a:moveTo>
                  <a:lnTo>
                    <a:pt x="15747" y="1270"/>
                  </a:lnTo>
                  <a:lnTo>
                    <a:pt x="3632" y="4318"/>
                  </a:lnTo>
                  <a:lnTo>
                    <a:pt x="0" y="7365"/>
                  </a:lnTo>
                  <a:lnTo>
                    <a:pt x="17386" y="5207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078661" y="1064387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14871" y="0"/>
                  </a:moveTo>
                  <a:lnTo>
                    <a:pt x="88" y="1015"/>
                  </a:lnTo>
                  <a:lnTo>
                    <a:pt x="0" y="6730"/>
                  </a:lnTo>
                  <a:lnTo>
                    <a:pt x="152" y="9525"/>
                  </a:lnTo>
                  <a:lnTo>
                    <a:pt x="14046" y="9143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078661" y="1064387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14871" y="0"/>
                  </a:moveTo>
                  <a:lnTo>
                    <a:pt x="88" y="1015"/>
                  </a:lnTo>
                  <a:lnTo>
                    <a:pt x="0" y="6730"/>
                  </a:lnTo>
                  <a:lnTo>
                    <a:pt x="152" y="9525"/>
                  </a:lnTo>
                  <a:lnTo>
                    <a:pt x="14046" y="9143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8F1D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399159" y="1078738"/>
              <a:ext cx="48083" cy="2819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7991" y="1005254"/>
              <a:ext cx="604431" cy="10218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097254" y="1186503"/>
              <a:ext cx="62630" cy="56826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089710" y="1168700"/>
              <a:ext cx="70180" cy="7462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01991" y="1254836"/>
              <a:ext cx="39543" cy="3637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02575" y="1217675"/>
              <a:ext cx="81915" cy="72390"/>
            </a:xfrm>
            <a:custGeom>
              <a:avLst/>
              <a:gdLst/>
              <a:ahLst/>
              <a:cxnLst/>
              <a:rect l="l" t="t" r="r" b="b"/>
              <a:pathLst>
                <a:path w="81915" h="72390">
                  <a:moveTo>
                    <a:pt x="38963" y="37846"/>
                  </a:moveTo>
                  <a:lnTo>
                    <a:pt x="35090" y="37211"/>
                  </a:lnTo>
                  <a:lnTo>
                    <a:pt x="19761" y="52832"/>
                  </a:lnTo>
                  <a:lnTo>
                    <a:pt x="10375" y="61341"/>
                  </a:lnTo>
                  <a:lnTo>
                    <a:pt x="850" y="68834"/>
                  </a:lnTo>
                  <a:lnTo>
                    <a:pt x="0" y="71882"/>
                  </a:lnTo>
                  <a:lnTo>
                    <a:pt x="38963" y="37846"/>
                  </a:lnTo>
                  <a:close/>
                </a:path>
                <a:path w="81915" h="72390">
                  <a:moveTo>
                    <a:pt x="81597" y="3937"/>
                  </a:moveTo>
                  <a:lnTo>
                    <a:pt x="81229" y="1651"/>
                  </a:lnTo>
                  <a:lnTo>
                    <a:pt x="79336" y="0"/>
                  </a:lnTo>
                  <a:lnTo>
                    <a:pt x="81191" y="6223"/>
                  </a:lnTo>
                  <a:lnTo>
                    <a:pt x="81597" y="3937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041704" y="132460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09">
                  <a:moveTo>
                    <a:pt x="4699" y="0"/>
                  </a:moveTo>
                  <a:lnTo>
                    <a:pt x="0" y="16255"/>
                  </a:lnTo>
                  <a:lnTo>
                    <a:pt x="2108" y="13715"/>
                  </a:lnTo>
                  <a:lnTo>
                    <a:pt x="7835" y="507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041704" y="132460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09">
                  <a:moveTo>
                    <a:pt x="4699" y="0"/>
                  </a:moveTo>
                  <a:lnTo>
                    <a:pt x="0" y="16255"/>
                  </a:lnTo>
                  <a:lnTo>
                    <a:pt x="2108" y="13715"/>
                  </a:lnTo>
                  <a:lnTo>
                    <a:pt x="7835" y="507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46416" y="1286509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30336" y="12847"/>
                  </a:moveTo>
                  <a:lnTo>
                    <a:pt x="22567" y="15239"/>
                  </a:lnTo>
                  <a:lnTo>
                    <a:pt x="8407" y="16890"/>
                  </a:lnTo>
                  <a:lnTo>
                    <a:pt x="6172" y="16890"/>
                  </a:lnTo>
                  <a:lnTo>
                    <a:pt x="0" y="38100"/>
                  </a:lnTo>
                  <a:lnTo>
                    <a:pt x="3111" y="38607"/>
                  </a:lnTo>
                  <a:lnTo>
                    <a:pt x="11353" y="19557"/>
                  </a:lnTo>
                  <a:lnTo>
                    <a:pt x="13982" y="19050"/>
                  </a:lnTo>
                  <a:lnTo>
                    <a:pt x="30336" y="12847"/>
                  </a:lnTo>
                  <a:close/>
                </a:path>
                <a:path w="57150" h="38734">
                  <a:moveTo>
                    <a:pt x="37484" y="10136"/>
                  </a:moveTo>
                  <a:lnTo>
                    <a:pt x="30336" y="12847"/>
                  </a:lnTo>
                  <a:lnTo>
                    <a:pt x="34937" y="11429"/>
                  </a:lnTo>
                  <a:lnTo>
                    <a:pt x="37484" y="10136"/>
                  </a:lnTo>
                  <a:close/>
                </a:path>
                <a:path w="57150" h="38734">
                  <a:moveTo>
                    <a:pt x="57010" y="0"/>
                  </a:moveTo>
                  <a:lnTo>
                    <a:pt x="45935" y="5841"/>
                  </a:lnTo>
                  <a:lnTo>
                    <a:pt x="37484" y="10136"/>
                  </a:lnTo>
                  <a:lnTo>
                    <a:pt x="56172" y="3048"/>
                  </a:lnTo>
                  <a:lnTo>
                    <a:pt x="5701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021778" y="1169797"/>
              <a:ext cx="101752" cy="5765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91590" y="1174749"/>
              <a:ext cx="112395" cy="150495"/>
            </a:xfrm>
            <a:custGeom>
              <a:avLst/>
              <a:gdLst/>
              <a:ahLst/>
              <a:cxnLst/>
              <a:rect l="l" t="t" r="r" b="b"/>
              <a:pathLst>
                <a:path w="112394" h="150494">
                  <a:moveTo>
                    <a:pt x="952" y="23114"/>
                  </a:moveTo>
                  <a:lnTo>
                    <a:pt x="0" y="23368"/>
                  </a:lnTo>
                  <a:lnTo>
                    <a:pt x="647" y="23241"/>
                  </a:lnTo>
                  <a:lnTo>
                    <a:pt x="952" y="23114"/>
                  </a:lnTo>
                  <a:close/>
                </a:path>
                <a:path w="112394" h="150494">
                  <a:moveTo>
                    <a:pt x="1346" y="22987"/>
                  </a:moveTo>
                  <a:lnTo>
                    <a:pt x="952" y="23114"/>
                  </a:lnTo>
                  <a:lnTo>
                    <a:pt x="1346" y="22987"/>
                  </a:lnTo>
                  <a:close/>
                </a:path>
                <a:path w="112394" h="150494">
                  <a:moveTo>
                    <a:pt x="26314" y="34671"/>
                  </a:moveTo>
                  <a:lnTo>
                    <a:pt x="20637" y="29464"/>
                  </a:lnTo>
                  <a:lnTo>
                    <a:pt x="13157" y="24511"/>
                  </a:lnTo>
                  <a:lnTo>
                    <a:pt x="5689" y="21717"/>
                  </a:lnTo>
                  <a:lnTo>
                    <a:pt x="1346" y="22987"/>
                  </a:lnTo>
                  <a:lnTo>
                    <a:pt x="11150" y="24130"/>
                  </a:lnTo>
                  <a:lnTo>
                    <a:pt x="21501" y="31623"/>
                  </a:lnTo>
                  <a:lnTo>
                    <a:pt x="24701" y="36957"/>
                  </a:lnTo>
                  <a:lnTo>
                    <a:pt x="26314" y="34671"/>
                  </a:lnTo>
                  <a:close/>
                </a:path>
                <a:path w="112394" h="150494">
                  <a:moveTo>
                    <a:pt x="59969" y="2032"/>
                  </a:moveTo>
                  <a:lnTo>
                    <a:pt x="30200" y="29845"/>
                  </a:lnTo>
                  <a:lnTo>
                    <a:pt x="59969" y="2032"/>
                  </a:lnTo>
                  <a:close/>
                </a:path>
                <a:path w="112394" h="150494">
                  <a:moveTo>
                    <a:pt x="71678" y="2794"/>
                  </a:moveTo>
                  <a:lnTo>
                    <a:pt x="66103" y="1016"/>
                  </a:lnTo>
                  <a:lnTo>
                    <a:pt x="62903" y="0"/>
                  </a:lnTo>
                  <a:lnTo>
                    <a:pt x="59969" y="2032"/>
                  </a:lnTo>
                  <a:lnTo>
                    <a:pt x="65684" y="1016"/>
                  </a:lnTo>
                  <a:lnTo>
                    <a:pt x="71678" y="2794"/>
                  </a:lnTo>
                  <a:close/>
                </a:path>
                <a:path w="112394" h="150494">
                  <a:moveTo>
                    <a:pt x="78727" y="7112"/>
                  </a:moveTo>
                  <a:lnTo>
                    <a:pt x="73825" y="3429"/>
                  </a:lnTo>
                  <a:lnTo>
                    <a:pt x="71678" y="2794"/>
                  </a:lnTo>
                  <a:lnTo>
                    <a:pt x="74917" y="7112"/>
                  </a:lnTo>
                  <a:lnTo>
                    <a:pt x="78727" y="7112"/>
                  </a:lnTo>
                  <a:close/>
                </a:path>
                <a:path w="112394" h="150494">
                  <a:moveTo>
                    <a:pt x="85153" y="124612"/>
                  </a:moveTo>
                  <a:lnTo>
                    <a:pt x="77393" y="127000"/>
                  </a:lnTo>
                  <a:lnTo>
                    <a:pt x="63233" y="128651"/>
                  </a:lnTo>
                  <a:lnTo>
                    <a:pt x="60998" y="128651"/>
                  </a:lnTo>
                  <a:lnTo>
                    <a:pt x="54825" y="149860"/>
                  </a:lnTo>
                  <a:lnTo>
                    <a:pt x="57937" y="150368"/>
                  </a:lnTo>
                  <a:lnTo>
                    <a:pt x="66179" y="131318"/>
                  </a:lnTo>
                  <a:lnTo>
                    <a:pt x="68808" y="130810"/>
                  </a:lnTo>
                  <a:lnTo>
                    <a:pt x="85153" y="124612"/>
                  </a:lnTo>
                  <a:close/>
                </a:path>
                <a:path w="112394" h="150494">
                  <a:moveTo>
                    <a:pt x="92303" y="121907"/>
                  </a:moveTo>
                  <a:lnTo>
                    <a:pt x="85153" y="124612"/>
                  </a:lnTo>
                  <a:lnTo>
                    <a:pt x="89763" y="123190"/>
                  </a:lnTo>
                  <a:lnTo>
                    <a:pt x="92303" y="121907"/>
                  </a:lnTo>
                  <a:close/>
                </a:path>
                <a:path w="112394" h="150494">
                  <a:moveTo>
                    <a:pt x="99568" y="3429"/>
                  </a:moveTo>
                  <a:lnTo>
                    <a:pt x="98132" y="2286"/>
                  </a:lnTo>
                  <a:lnTo>
                    <a:pt x="92227" y="5715"/>
                  </a:lnTo>
                  <a:lnTo>
                    <a:pt x="86245" y="9779"/>
                  </a:lnTo>
                  <a:lnTo>
                    <a:pt x="82448" y="13335"/>
                  </a:lnTo>
                  <a:lnTo>
                    <a:pt x="80175" y="8128"/>
                  </a:lnTo>
                  <a:lnTo>
                    <a:pt x="78727" y="7112"/>
                  </a:lnTo>
                  <a:lnTo>
                    <a:pt x="75018" y="7239"/>
                  </a:lnTo>
                  <a:lnTo>
                    <a:pt x="75793" y="8509"/>
                  </a:lnTo>
                  <a:lnTo>
                    <a:pt x="76225" y="11811"/>
                  </a:lnTo>
                  <a:lnTo>
                    <a:pt x="74587" y="14986"/>
                  </a:lnTo>
                  <a:lnTo>
                    <a:pt x="66954" y="27051"/>
                  </a:lnTo>
                  <a:lnTo>
                    <a:pt x="73761" y="20701"/>
                  </a:lnTo>
                  <a:lnTo>
                    <a:pt x="81254" y="14986"/>
                  </a:lnTo>
                  <a:lnTo>
                    <a:pt x="83718" y="13335"/>
                  </a:lnTo>
                  <a:lnTo>
                    <a:pt x="89776" y="9271"/>
                  </a:lnTo>
                  <a:lnTo>
                    <a:pt x="99568" y="3429"/>
                  </a:lnTo>
                  <a:close/>
                </a:path>
                <a:path w="112394" h="150494">
                  <a:moveTo>
                    <a:pt x="111836" y="111760"/>
                  </a:moveTo>
                  <a:lnTo>
                    <a:pt x="100761" y="117602"/>
                  </a:lnTo>
                  <a:lnTo>
                    <a:pt x="92303" y="121907"/>
                  </a:lnTo>
                  <a:lnTo>
                    <a:pt x="110998" y="114808"/>
                  </a:lnTo>
                  <a:lnTo>
                    <a:pt x="111836" y="11176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131989" y="1215165"/>
              <a:ext cx="51765" cy="37689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132001" y="1191640"/>
              <a:ext cx="52069" cy="61594"/>
            </a:xfrm>
            <a:custGeom>
              <a:avLst/>
              <a:gdLst/>
              <a:ahLst/>
              <a:cxnLst/>
              <a:rect l="l" t="t" r="r" b="b"/>
              <a:pathLst>
                <a:path w="52069" h="61594">
                  <a:moveTo>
                    <a:pt x="15290" y="31648"/>
                  </a:moveTo>
                  <a:lnTo>
                    <a:pt x="12534" y="32512"/>
                  </a:lnTo>
                  <a:lnTo>
                    <a:pt x="0" y="37211"/>
                  </a:lnTo>
                  <a:lnTo>
                    <a:pt x="15290" y="31648"/>
                  </a:lnTo>
                  <a:close/>
                </a:path>
                <a:path w="52069" h="61594">
                  <a:moveTo>
                    <a:pt x="28422" y="635"/>
                  </a:moveTo>
                  <a:lnTo>
                    <a:pt x="27889" y="0"/>
                  </a:lnTo>
                  <a:lnTo>
                    <a:pt x="27305" y="4699"/>
                  </a:lnTo>
                  <a:lnTo>
                    <a:pt x="26835" y="7112"/>
                  </a:lnTo>
                  <a:lnTo>
                    <a:pt x="27724" y="3810"/>
                  </a:lnTo>
                  <a:lnTo>
                    <a:pt x="28422" y="635"/>
                  </a:lnTo>
                  <a:close/>
                </a:path>
                <a:path w="52069" h="61594">
                  <a:moveTo>
                    <a:pt x="30822" y="6223"/>
                  </a:moveTo>
                  <a:lnTo>
                    <a:pt x="30518" y="4826"/>
                  </a:lnTo>
                  <a:lnTo>
                    <a:pt x="30391" y="6731"/>
                  </a:lnTo>
                  <a:lnTo>
                    <a:pt x="30048" y="8890"/>
                  </a:lnTo>
                  <a:lnTo>
                    <a:pt x="30695" y="7620"/>
                  </a:lnTo>
                  <a:lnTo>
                    <a:pt x="30822" y="6223"/>
                  </a:lnTo>
                  <a:close/>
                </a:path>
                <a:path w="52069" h="61594">
                  <a:moveTo>
                    <a:pt x="44348" y="38011"/>
                  </a:moveTo>
                  <a:lnTo>
                    <a:pt x="43764" y="38354"/>
                  </a:lnTo>
                  <a:lnTo>
                    <a:pt x="27686" y="46990"/>
                  </a:lnTo>
                  <a:lnTo>
                    <a:pt x="17233" y="53086"/>
                  </a:lnTo>
                  <a:lnTo>
                    <a:pt x="9956" y="58547"/>
                  </a:lnTo>
                  <a:lnTo>
                    <a:pt x="8280" y="60452"/>
                  </a:lnTo>
                  <a:lnTo>
                    <a:pt x="11696" y="61214"/>
                  </a:lnTo>
                  <a:lnTo>
                    <a:pt x="18465" y="56007"/>
                  </a:lnTo>
                  <a:lnTo>
                    <a:pt x="29565" y="49530"/>
                  </a:lnTo>
                  <a:lnTo>
                    <a:pt x="44348" y="38011"/>
                  </a:lnTo>
                  <a:close/>
                </a:path>
                <a:path w="52069" h="61594">
                  <a:moveTo>
                    <a:pt x="45491" y="37122"/>
                  </a:moveTo>
                  <a:lnTo>
                    <a:pt x="44348" y="38011"/>
                  </a:lnTo>
                  <a:lnTo>
                    <a:pt x="45072" y="37592"/>
                  </a:lnTo>
                  <a:lnTo>
                    <a:pt x="45491" y="37122"/>
                  </a:lnTo>
                  <a:close/>
                </a:path>
                <a:path w="52069" h="61594">
                  <a:moveTo>
                    <a:pt x="51739" y="32258"/>
                  </a:moveTo>
                  <a:lnTo>
                    <a:pt x="50622" y="28067"/>
                  </a:lnTo>
                  <a:lnTo>
                    <a:pt x="49911" y="26035"/>
                  </a:lnTo>
                  <a:lnTo>
                    <a:pt x="48856" y="25146"/>
                  </a:lnTo>
                  <a:lnTo>
                    <a:pt x="48412" y="24765"/>
                  </a:lnTo>
                  <a:lnTo>
                    <a:pt x="46037" y="23749"/>
                  </a:lnTo>
                  <a:lnTo>
                    <a:pt x="42430" y="23622"/>
                  </a:lnTo>
                  <a:lnTo>
                    <a:pt x="37973" y="23368"/>
                  </a:lnTo>
                  <a:lnTo>
                    <a:pt x="15290" y="31648"/>
                  </a:lnTo>
                  <a:lnTo>
                    <a:pt x="25730" y="28321"/>
                  </a:lnTo>
                  <a:lnTo>
                    <a:pt x="36715" y="25654"/>
                  </a:lnTo>
                  <a:lnTo>
                    <a:pt x="42646" y="25146"/>
                  </a:lnTo>
                  <a:lnTo>
                    <a:pt x="45847" y="26289"/>
                  </a:lnTo>
                  <a:lnTo>
                    <a:pt x="48920" y="31115"/>
                  </a:lnTo>
                  <a:lnTo>
                    <a:pt x="46494" y="35687"/>
                  </a:lnTo>
                  <a:lnTo>
                    <a:pt x="45872" y="36703"/>
                  </a:lnTo>
                  <a:lnTo>
                    <a:pt x="45491" y="37122"/>
                  </a:lnTo>
                  <a:lnTo>
                    <a:pt x="51739" y="32258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156576" y="1198753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2260" y="0"/>
                  </a:moveTo>
                  <a:lnTo>
                    <a:pt x="0" y="7366"/>
                  </a:lnTo>
                  <a:lnTo>
                    <a:pt x="520" y="6858"/>
                  </a:lnTo>
                  <a:lnTo>
                    <a:pt x="1231" y="4699"/>
                  </a:lnTo>
                  <a:lnTo>
                    <a:pt x="1816" y="241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156576" y="1198753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2260" y="0"/>
                  </a:moveTo>
                  <a:lnTo>
                    <a:pt x="0" y="7366"/>
                  </a:lnTo>
                  <a:lnTo>
                    <a:pt x="520" y="6858"/>
                  </a:lnTo>
                  <a:lnTo>
                    <a:pt x="1231" y="4699"/>
                  </a:lnTo>
                  <a:lnTo>
                    <a:pt x="1816" y="241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137640" y="125374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1028" y="0"/>
                  </a:moveTo>
                  <a:lnTo>
                    <a:pt x="0" y="1142"/>
                  </a:lnTo>
                  <a:lnTo>
                    <a:pt x="1358" y="1396"/>
                  </a:lnTo>
                  <a:lnTo>
                    <a:pt x="2641" y="1523"/>
                  </a:lnTo>
                  <a:lnTo>
                    <a:pt x="3898" y="1777"/>
                  </a:lnTo>
                  <a:lnTo>
                    <a:pt x="4775" y="634"/>
                  </a:lnTo>
                  <a:lnTo>
                    <a:pt x="3492" y="50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137640" y="125374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1028" y="0"/>
                  </a:moveTo>
                  <a:lnTo>
                    <a:pt x="0" y="1142"/>
                  </a:lnTo>
                  <a:lnTo>
                    <a:pt x="1358" y="1396"/>
                  </a:lnTo>
                  <a:lnTo>
                    <a:pt x="2641" y="1523"/>
                  </a:lnTo>
                  <a:lnTo>
                    <a:pt x="3898" y="1777"/>
                  </a:lnTo>
                  <a:lnTo>
                    <a:pt x="4775" y="634"/>
                  </a:lnTo>
                  <a:lnTo>
                    <a:pt x="3492" y="50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17015" y="1222120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4" h="16509">
                  <a:moveTo>
                    <a:pt x="19431" y="3175"/>
                  </a:moveTo>
                  <a:lnTo>
                    <a:pt x="10198" y="6477"/>
                  </a:lnTo>
                  <a:lnTo>
                    <a:pt x="18834" y="0"/>
                  </a:lnTo>
                  <a:lnTo>
                    <a:pt x="16357" y="889"/>
                  </a:lnTo>
                  <a:lnTo>
                    <a:pt x="0" y="16256"/>
                  </a:lnTo>
                  <a:lnTo>
                    <a:pt x="4572" y="12192"/>
                  </a:lnTo>
                  <a:lnTo>
                    <a:pt x="7302" y="10287"/>
                  </a:lnTo>
                  <a:lnTo>
                    <a:pt x="11214" y="8382"/>
                  </a:lnTo>
                  <a:lnTo>
                    <a:pt x="13843" y="6477"/>
                  </a:lnTo>
                  <a:lnTo>
                    <a:pt x="19431" y="3175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17015" y="1222120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4" h="16509">
                  <a:moveTo>
                    <a:pt x="19431" y="3175"/>
                  </a:moveTo>
                  <a:lnTo>
                    <a:pt x="10198" y="6477"/>
                  </a:lnTo>
                  <a:lnTo>
                    <a:pt x="18834" y="0"/>
                  </a:lnTo>
                  <a:lnTo>
                    <a:pt x="16357" y="889"/>
                  </a:lnTo>
                  <a:lnTo>
                    <a:pt x="0" y="16256"/>
                  </a:lnTo>
                  <a:lnTo>
                    <a:pt x="4572" y="12192"/>
                  </a:lnTo>
                  <a:lnTo>
                    <a:pt x="7302" y="10287"/>
                  </a:lnTo>
                  <a:lnTo>
                    <a:pt x="11214" y="8382"/>
                  </a:lnTo>
                  <a:lnTo>
                    <a:pt x="13843" y="6477"/>
                  </a:lnTo>
                  <a:lnTo>
                    <a:pt x="19431" y="3175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57097" y="1192276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3352" y="0"/>
                  </a:moveTo>
                  <a:lnTo>
                    <a:pt x="711" y="11175"/>
                  </a:lnTo>
                  <a:lnTo>
                    <a:pt x="0" y="13335"/>
                  </a:lnTo>
                  <a:lnTo>
                    <a:pt x="4064" y="9906"/>
                  </a:lnTo>
                  <a:lnTo>
                    <a:pt x="4953" y="8254"/>
                  </a:lnTo>
                  <a:lnTo>
                    <a:pt x="5422" y="4190"/>
                  </a:lnTo>
                  <a:lnTo>
                    <a:pt x="5143" y="2794"/>
                  </a:lnTo>
                  <a:lnTo>
                    <a:pt x="4432" y="1397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157097" y="1192276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3352" y="0"/>
                  </a:moveTo>
                  <a:lnTo>
                    <a:pt x="711" y="11175"/>
                  </a:lnTo>
                  <a:lnTo>
                    <a:pt x="0" y="13335"/>
                  </a:lnTo>
                  <a:lnTo>
                    <a:pt x="4064" y="9906"/>
                  </a:lnTo>
                  <a:lnTo>
                    <a:pt x="4953" y="8254"/>
                  </a:lnTo>
                  <a:lnTo>
                    <a:pt x="5422" y="4190"/>
                  </a:lnTo>
                  <a:lnTo>
                    <a:pt x="5143" y="2794"/>
                  </a:lnTo>
                  <a:lnTo>
                    <a:pt x="4432" y="1397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129683" y="1221105"/>
              <a:ext cx="19685" cy="8890"/>
            </a:xfrm>
            <a:custGeom>
              <a:avLst/>
              <a:gdLst/>
              <a:ahLst/>
              <a:cxnLst/>
              <a:rect l="l" t="t" r="r" b="b"/>
              <a:pathLst>
                <a:path w="19684" h="8890">
                  <a:moveTo>
                    <a:pt x="1486" y="8071"/>
                  </a:moveTo>
                  <a:lnTo>
                    <a:pt x="1023" y="8255"/>
                  </a:lnTo>
                  <a:lnTo>
                    <a:pt x="0" y="8742"/>
                  </a:lnTo>
                  <a:lnTo>
                    <a:pt x="1486" y="8071"/>
                  </a:lnTo>
                  <a:close/>
                </a:path>
                <a:path w="19684" h="8890">
                  <a:moveTo>
                    <a:pt x="2636" y="7552"/>
                  </a:moveTo>
                  <a:lnTo>
                    <a:pt x="1486" y="8071"/>
                  </a:lnTo>
                  <a:lnTo>
                    <a:pt x="2306" y="7747"/>
                  </a:lnTo>
                  <a:lnTo>
                    <a:pt x="2636" y="7552"/>
                  </a:lnTo>
                  <a:close/>
                </a:path>
                <a:path w="19684" h="8890">
                  <a:moveTo>
                    <a:pt x="19374" y="0"/>
                  </a:moveTo>
                  <a:lnTo>
                    <a:pt x="14980" y="1778"/>
                  </a:lnTo>
                  <a:lnTo>
                    <a:pt x="10637" y="3429"/>
                  </a:lnTo>
                  <a:lnTo>
                    <a:pt x="6725" y="5334"/>
                  </a:lnTo>
                  <a:lnTo>
                    <a:pt x="5112" y="6096"/>
                  </a:lnTo>
                  <a:lnTo>
                    <a:pt x="2636" y="7552"/>
                  </a:lnTo>
                  <a:lnTo>
                    <a:pt x="19374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129683" y="1221105"/>
              <a:ext cx="19685" cy="8890"/>
            </a:xfrm>
            <a:custGeom>
              <a:avLst/>
              <a:gdLst/>
              <a:ahLst/>
              <a:cxnLst/>
              <a:rect l="l" t="t" r="r" b="b"/>
              <a:pathLst>
                <a:path w="19684" h="8890">
                  <a:moveTo>
                    <a:pt x="1486" y="8071"/>
                  </a:moveTo>
                  <a:lnTo>
                    <a:pt x="1023" y="8255"/>
                  </a:lnTo>
                  <a:lnTo>
                    <a:pt x="0" y="8742"/>
                  </a:lnTo>
                  <a:lnTo>
                    <a:pt x="1486" y="8071"/>
                  </a:lnTo>
                  <a:close/>
                </a:path>
                <a:path w="19684" h="8890">
                  <a:moveTo>
                    <a:pt x="2636" y="7552"/>
                  </a:moveTo>
                  <a:lnTo>
                    <a:pt x="1486" y="8071"/>
                  </a:lnTo>
                  <a:lnTo>
                    <a:pt x="2306" y="7747"/>
                  </a:lnTo>
                  <a:lnTo>
                    <a:pt x="2636" y="7552"/>
                  </a:lnTo>
                  <a:close/>
                </a:path>
                <a:path w="19684" h="8890">
                  <a:moveTo>
                    <a:pt x="19374" y="0"/>
                  </a:moveTo>
                  <a:lnTo>
                    <a:pt x="14980" y="1778"/>
                  </a:lnTo>
                  <a:lnTo>
                    <a:pt x="10637" y="3429"/>
                  </a:lnTo>
                  <a:lnTo>
                    <a:pt x="6725" y="5334"/>
                  </a:lnTo>
                  <a:lnTo>
                    <a:pt x="5112" y="6096"/>
                  </a:lnTo>
                  <a:lnTo>
                    <a:pt x="2636" y="7552"/>
                  </a:lnTo>
                  <a:lnTo>
                    <a:pt x="19374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138669" y="125209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1612" y="0"/>
                  </a:moveTo>
                  <a:lnTo>
                    <a:pt x="0" y="1651"/>
                  </a:lnTo>
                  <a:lnTo>
                    <a:pt x="2451" y="2159"/>
                  </a:lnTo>
                  <a:lnTo>
                    <a:pt x="3746" y="2286"/>
                  </a:lnTo>
                  <a:lnTo>
                    <a:pt x="5029" y="762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38669" y="125209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1612" y="0"/>
                  </a:moveTo>
                  <a:lnTo>
                    <a:pt x="0" y="1651"/>
                  </a:lnTo>
                  <a:lnTo>
                    <a:pt x="2451" y="2159"/>
                  </a:lnTo>
                  <a:lnTo>
                    <a:pt x="3746" y="2286"/>
                  </a:lnTo>
                  <a:lnTo>
                    <a:pt x="5029" y="762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85875" y="1176691"/>
              <a:ext cx="81686" cy="11058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016292" y="1174750"/>
              <a:ext cx="50195" cy="4584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00861" y="1181912"/>
              <a:ext cx="66962" cy="66243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038186" y="1171599"/>
              <a:ext cx="79792" cy="5725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044435" y="1171575"/>
              <a:ext cx="73609" cy="59689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044435" y="1178112"/>
              <a:ext cx="54712" cy="5112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040892" y="1180024"/>
              <a:ext cx="77143" cy="4882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72184" y="1179957"/>
              <a:ext cx="45872" cy="52069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74724" y="1188623"/>
              <a:ext cx="84536" cy="5178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78611" y="1188624"/>
              <a:ext cx="80657" cy="51784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077290" y="1199741"/>
              <a:ext cx="79773" cy="43334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107084" y="1199642"/>
              <a:ext cx="49979" cy="43434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107084" y="1199642"/>
              <a:ext cx="49974" cy="6337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111592" y="1238250"/>
              <a:ext cx="20955" cy="24765"/>
            </a:xfrm>
            <a:custGeom>
              <a:avLst/>
              <a:gdLst/>
              <a:ahLst/>
              <a:cxnLst/>
              <a:rect l="l" t="t" r="r" b="b"/>
              <a:pathLst>
                <a:path w="20955" h="24765">
                  <a:moveTo>
                    <a:pt x="5422" y="0"/>
                  </a:moveTo>
                  <a:lnTo>
                    <a:pt x="0" y="5079"/>
                  </a:lnTo>
                  <a:lnTo>
                    <a:pt x="1079" y="5841"/>
                  </a:lnTo>
                  <a:lnTo>
                    <a:pt x="4648" y="10795"/>
                  </a:lnTo>
                  <a:lnTo>
                    <a:pt x="8890" y="17399"/>
                  </a:lnTo>
                  <a:lnTo>
                    <a:pt x="8686" y="24764"/>
                  </a:lnTo>
                  <a:lnTo>
                    <a:pt x="20421" y="15239"/>
                  </a:lnTo>
                  <a:lnTo>
                    <a:pt x="5029" y="1524"/>
                  </a:lnTo>
                  <a:lnTo>
                    <a:pt x="5359" y="762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092517" y="129197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1447" y="0"/>
                  </a:moveTo>
                  <a:lnTo>
                    <a:pt x="901" y="0"/>
                  </a:lnTo>
                  <a:lnTo>
                    <a:pt x="279" y="127"/>
                  </a:lnTo>
                  <a:lnTo>
                    <a:pt x="0" y="381"/>
                  </a:lnTo>
                  <a:lnTo>
                    <a:pt x="787" y="127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092517" y="129197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1447" y="0"/>
                  </a:moveTo>
                  <a:lnTo>
                    <a:pt x="901" y="0"/>
                  </a:lnTo>
                  <a:lnTo>
                    <a:pt x="279" y="126"/>
                  </a:lnTo>
                  <a:lnTo>
                    <a:pt x="0" y="380"/>
                  </a:lnTo>
                  <a:lnTo>
                    <a:pt x="787" y="12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093965" y="1216620"/>
              <a:ext cx="85549" cy="7535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123530" y="1216704"/>
              <a:ext cx="57403" cy="33991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103426" y="1224280"/>
              <a:ext cx="75069" cy="62230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103439" y="1253490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28562" y="0"/>
                  </a:moveTo>
                  <a:lnTo>
                    <a:pt x="16890" y="9525"/>
                  </a:lnTo>
                  <a:lnTo>
                    <a:pt x="16522" y="12446"/>
                  </a:lnTo>
                  <a:lnTo>
                    <a:pt x="13373" y="20065"/>
                  </a:lnTo>
                  <a:lnTo>
                    <a:pt x="190" y="32258"/>
                  </a:lnTo>
                  <a:lnTo>
                    <a:pt x="0" y="33020"/>
                  </a:lnTo>
                  <a:lnTo>
                    <a:pt x="9512" y="25526"/>
                  </a:lnTo>
                  <a:lnTo>
                    <a:pt x="18935" y="17018"/>
                  </a:lnTo>
                  <a:lnTo>
                    <a:pt x="34226" y="1397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103439" y="1253490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28562" y="0"/>
                  </a:moveTo>
                  <a:lnTo>
                    <a:pt x="16890" y="9525"/>
                  </a:lnTo>
                  <a:lnTo>
                    <a:pt x="16522" y="12446"/>
                  </a:lnTo>
                  <a:lnTo>
                    <a:pt x="13373" y="20065"/>
                  </a:lnTo>
                  <a:lnTo>
                    <a:pt x="190" y="32258"/>
                  </a:lnTo>
                  <a:lnTo>
                    <a:pt x="0" y="33020"/>
                  </a:lnTo>
                  <a:lnTo>
                    <a:pt x="9512" y="25526"/>
                  </a:lnTo>
                  <a:lnTo>
                    <a:pt x="18935" y="17018"/>
                  </a:lnTo>
                  <a:lnTo>
                    <a:pt x="34226" y="1397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092809" y="128574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10845" y="0"/>
                  </a:moveTo>
                  <a:lnTo>
                    <a:pt x="7442" y="2286"/>
                  </a:lnTo>
                  <a:lnTo>
                    <a:pt x="3809" y="4444"/>
                  </a:lnTo>
                  <a:lnTo>
                    <a:pt x="0" y="6350"/>
                  </a:lnTo>
                  <a:lnTo>
                    <a:pt x="1181" y="6223"/>
                  </a:lnTo>
                  <a:lnTo>
                    <a:pt x="4622" y="4699"/>
                  </a:lnTo>
                  <a:lnTo>
                    <a:pt x="10604" y="762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092809" y="128574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10845" y="0"/>
                  </a:moveTo>
                  <a:lnTo>
                    <a:pt x="7442" y="2286"/>
                  </a:lnTo>
                  <a:lnTo>
                    <a:pt x="3809" y="4444"/>
                  </a:lnTo>
                  <a:lnTo>
                    <a:pt x="0" y="6350"/>
                  </a:lnTo>
                  <a:lnTo>
                    <a:pt x="1181" y="6223"/>
                  </a:lnTo>
                  <a:lnTo>
                    <a:pt x="4622" y="4699"/>
                  </a:lnTo>
                  <a:lnTo>
                    <a:pt x="10604" y="762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092809" y="128574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10845" y="0"/>
                  </a:moveTo>
                  <a:lnTo>
                    <a:pt x="7442" y="2286"/>
                  </a:lnTo>
                  <a:lnTo>
                    <a:pt x="3809" y="4444"/>
                  </a:lnTo>
                  <a:lnTo>
                    <a:pt x="0" y="6350"/>
                  </a:lnTo>
                  <a:lnTo>
                    <a:pt x="1181" y="6223"/>
                  </a:lnTo>
                  <a:lnTo>
                    <a:pt x="4622" y="4699"/>
                  </a:lnTo>
                  <a:lnTo>
                    <a:pt x="10604" y="762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35532" y="1223915"/>
              <a:ext cx="43997" cy="2817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532" y="1223899"/>
              <a:ext cx="43997" cy="28193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35532" y="1223899"/>
              <a:ext cx="44450" cy="28575"/>
            </a:xfrm>
            <a:custGeom>
              <a:avLst/>
              <a:gdLst/>
              <a:ahLst/>
              <a:cxnLst/>
              <a:rect l="l" t="t" r="r" b="b"/>
              <a:pathLst>
                <a:path w="44450" h="28575">
                  <a:moveTo>
                    <a:pt x="43980" y="0"/>
                  </a:moveTo>
                  <a:lnTo>
                    <a:pt x="31229" y="5841"/>
                  </a:lnTo>
                  <a:lnTo>
                    <a:pt x="19913" y="12318"/>
                  </a:lnTo>
                  <a:lnTo>
                    <a:pt x="9639" y="19303"/>
                  </a:lnTo>
                  <a:lnTo>
                    <a:pt x="0" y="26797"/>
                  </a:lnTo>
                  <a:lnTo>
                    <a:pt x="2451" y="27686"/>
                  </a:lnTo>
                  <a:lnTo>
                    <a:pt x="4737" y="28193"/>
                  </a:lnTo>
                  <a:lnTo>
                    <a:pt x="6438" y="26288"/>
                  </a:lnTo>
                  <a:lnTo>
                    <a:pt x="13703" y="20827"/>
                  </a:lnTo>
                  <a:lnTo>
                    <a:pt x="24155" y="14731"/>
                  </a:lnTo>
                  <a:lnTo>
                    <a:pt x="41528" y="5334"/>
                  </a:lnTo>
                  <a:lnTo>
                    <a:pt x="42367" y="4445"/>
                  </a:lnTo>
                  <a:lnTo>
                    <a:pt x="43726" y="2031"/>
                  </a:lnTo>
                  <a:lnTo>
                    <a:pt x="43980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132014" y="125247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1257" y="0"/>
                  </a:moveTo>
                  <a:lnTo>
                    <a:pt x="0" y="1015"/>
                  </a:lnTo>
                  <a:lnTo>
                    <a:pt x="1371" y="1524"/>
                  </a:lnTo>
                  <a:lnTo>
                    <a:pt x="3289" y="2031"/>
                  </a:lnTo>
                  <a:lnTo>
                    <a:pt x="5651" y="2412"/>
                  </a:lnTo>
                  <a:lnTo>
                    <a:pt x="6667" y="1270"/>
                  </a:lnTo>
                  <a:lnTo>
                    <a:pt x="2946" y="50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132014" y="125247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1257" y="0"/>
                  </a:moveTo>
                  <a:lnTo>
                    <a:pt x="0" y="1015"/>
                  </a:lnTo>
                  <a:lnTo>
                    <a:pt x="1371" y="1524"/>
                  </a:lnTo>
                  <a:lnTo>
                    <a:pt x="3289" y="2031"/>
                  </a:lnTo>
                  <a:lnTo>
                    <a:pt x="5651" y="2412"/>
                  </a:lnTo>
                  <a:lnTo>
                    <a:pt x="6667" y="1270"/>
                  </a:lnTo>
                  <a:lnTo>
                    <a:pt x="2946" y="50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132014" y="125247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1257" y="0"/>
                  </a:moveTo>
                  <a:lnTo>
                    <a:pt x="0" y="1015"/>
                  </a:lnTo>
                  <a:lnTo>
                    <a:pt x="1371" y="1524"/>
                  </a:lnTo>
                  <a:lnTo>
                    <a:pt x="3289" y="2031"/>
                  </a:lnTo>
                  <a:lnTo>
                    <a:pt x="5651" y="2412"/>
                  </a:lnTo>
                  <a:lnTo>
                    <a:pt x="6667" y="1270"/>
                  </a:lnTo>
                  <a:lnTo>
                    <a:pt x="2946" y="50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133297" y="125069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2235" y="0"/>
                  </a:moveTo>
                  <a:lnTo>
                    <a:pt x="0" y="1777"/>
                  </a:lnTo>
                  <a:lnTo>
                    <a:pt x="1676" y="2286"/>
                  </a:lnTo>
                  <a:lnTo>
                    <a:pt x="5372" y="3048"/>
                  </a:lnTo>
                  <a:lnTo>
                    <a:pt x="6972" y="1396"/>
                  </a:lnTo>
                  <a:lnTo>
                    <a:pt x="5791" y="1015"/>
                  </a:lnTo>
                  <a:lnTo>
                    <a:pt x="4686" y="888"/>
                  </a:lnTo>
                  <a:lnTo>
                    <a:pt x="3073" y="38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CD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133297" y="125069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2235" y="0"/>
                  </a:moveTo>
                  <a:lnTo>
                    <a:pt x="0" y="1777"/>
                  </a:lnTo>
                  <a:lnTo>
                    <a:pt x="1676" y="2286"/>
                  </a:lnTo>
                  <a:lnTo>
                    <a:pt x="5372" y="3048"/>
                  </a:lnTo>
                  <a:lnTo>
                    <a:pt x="6972" y="1396"/>
                  </a:lnTo>
                  <a:lnTo>
                    <a:pt x="5791" y="1015"/>
                  </a:lnTo>
                  <a:lnTo>
                    <a:pt x="4686" y="888"/>
                  </a:lnTo>
                  <a:lnTo>
                    <a:pt x="3073" y="38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133297" y="125069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2235" y="0"/>
                  </a:moveTo>
                  <a:lnTo>
                    <a:pt x="0" y="1777"/>
                  </a:lnTo>
                  <a:lnTo>
                    <a:pt x="1676" y="2286"/>
                  </a:lnTo>
                  <a:lnTo>
                    <a:pt x="5372" y="3048"/>
                  </a:lnTo>
                  <a:lnTo>
                    <a:pt x="6972" y="1396"/>
                  </a:lnTo>
                  <a:lnTo>
                    <a:pt x="5791" y="1015"/>
                  </a:lnTo>
                  <a:lnTo>
                    <a:pt x="4686" y="888"/>
                  </a:lnTo>
                  <a:lnTo>
                    <a:pt x="3073" y="38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97712" y="1228724"/>
              <a:ext cx="123189" cy="74930"/>
            </a:xfrm>
            <a:custGeom>
              <a:avLst/>
              <a:gdLst/>
              <a:ahLst/>
              <a:cxnLst/>
              <a:rect l="l" t="t" r="r" b="b"/>
              <a:pathLst>
                <a:path w="123190" h="74930">
                  <a:moveTo>
                    <a:pt x="57315" y="74676"/>
                  </a:moveTo>
                  <a:lnTo>
                    <a:pt x="54838" y="74422"/>
                  </a:lnTo>
                  <a:lnTo>
                    <a:pt x="54902" y="74549"/>
                  </a:lnTo>
                  <a:lnTo>
                    <a:pt x="55930" y="74676"/>
                  </a:lnTo>
                  <a:lnTo>
                    <a:pt x="57315" y="74676"/>
                  </a:lnTo>
                  <a:close/>
                </a:path>
                <a:path w="123190" h="74930">
                  <a:moveTo>
                    <a:pt x="119253" y="44577"/>
                  </a:moveTo>
                  <a:lnTo>
                    <a:pt x="118757" y="45339"/>
                  </a:lnTo>
                  <a:lnTo>
                    <a:pt x="119126" y="44831"/>
                  </a:lnTo>
                  <a:lnTo>
                    <a:pt x="119253" y="44577"/>
                  </a:lnTo>
                  <a:close/>
                </a:path>
                <a:path w="123190" h="74930">
                  <a:moveTo>
                    <a:pt x="121793" y="38989"/>
                  </a:moveTo>
                  <a:lnTo>
                    <a:pt x="121183" y="40767"/>
                  </a:lnTo>
                  <a:lnTo>
                    <a:pt x="121615" y="39624"/>
                  </a:lnTo>
                  <a:lnTo>
                    <a:pt x="121793" y="38989"/>
                  </a:lnTo>
                  <a:close/>
                </a:path>
                <a:path w="123190" h="74930">
                  <a:moveTo>
                    <a:pt x="122669" y="26797"/>
                  </a:moveTo>
                  <a:lnTo>
                    <a:pt x="118541" y="20447"/>
                  </a:lnTo>
                  <a:lnTo>
                    <a:pt x="115392" y="16014"/>
                  </a:lnTo>
                  <a:lnTo>
                    <a:pt x="114947" y="15379"/>
                  </a:lnTo>
                  <a:lnTo>
                    <a:pt x="114503" y="15113"/>
                  </a:lnTo>
                  <a:lnTo>
                    <a:pt x="114300" y="14986"/>
                  </a:lnTo>
                  <a:lnTo>
                    <a:pt x="113893" y="14617"/>
                  </a:lnTo>
                  <a:lnTo>
                    <a:pt x="113665" y="14490"/>
                  </a:lnTo>
                  <a:lnTo>
                    <a:pt x="113423" y="14224"/>
                  </a:lnTo>
                  <a:lnTo>
                    <a:pt x="113347" y="14617"/>
                  </a:lnTo>
                  <a:lnTo>
                    <a:pt x="112839" y="15621"/>
                  </a:lnTo>
                  <a:lnTo>
                    <a:pt x="112496" y="16014"/>
                  </a:lnTo>
                  <a:lnTo>
                    <a:pt x="113334" y="14617"/>
                  </a:lnTo>
                  <a:lnTo>
                    <a:pt x="113423" y="14224"/>
                  </a:lnTo>
                  <a:lnTo>
                    <a:pt x="112471" y="13462"/>
                  </a:lnTo>
                  <a:lnTo>
                    <a:pt x="111099" y="12573"/>
                  </a:lnTo>
                  <a:lnTo>
                    <a:pt x="109359" y="11684"/>
                  </a:lnTo>
                  <a:lnTo>
                    <a:pt x="107200" y="10680"/>
                  </a:lnTo>
                  <a:lnTo>
                    <a:pt x="107200" y="21209"/>
                  </a:lnTo>
                  <a:lnTo>
                    <a:pt x="103949" y="24384"/>
                  </a:lnTo>
                  <a:lnTo>
                    <a:pt x="96748" y="31623"/>
                  </a:lnTo>
                  <a:lnTo>
                    <a:pt x="96431" y="32143"/>
                  </a:lnTo>
                  <a:lnTo>
                    <a:pt x="98056" y="33401"/>
                  </a:lnTo>
                  <a:lnTo>
                    <a:pt x="98056" y="37846"/>
                  </a:lnTo>
                  <a:lnTo>
                    <a:pt x="98056" y="33401"/>
                  </a:lnTo>
                  <a:lnTo>
                    <a:pt x="96405" y="32143"/>
                  </a:lnTo>
                  <a:lnTo>
                    <a:pt x="96748" y="31623"/>
                  </a:lnTo>
                  <a:lnTo>
                    <a:pt x="101409" y="26797"/>
                  </a:lnTo>
                  <a:lnTo>
                    <a:pt x="107200" y="21209"/>
                  </a:lnTo>
                  <a:lnTo>
                    <a:pt x="107200" y="10680"/>
                  </a:lnTo>
                  <a:lnTo>
                    <a:pt x="102984" y="8509"/>
                  </a:lnTo>
                  <a:lnTo>
                    <a:pt x="92900" y="5727"/>
                  </a:lnTo>
                  <a:lnTo>
                    <a:pt x="92684" y="5727"/>
                  </a:lnTo>
                  <a:lnTo>
                    <a:pt x="91198" y="5334"/>
                  </a:lnTo>
                  <a:lnTo>
                    <a:pt x="91198" y="37338"/>
                  </a:lnTo>
                  <a:lnTo>
                    <a:pt x="88633" y="39890"/>
                  </a:lnTo>
                  <a:lnTo>
                    <a:pt x="89623" y="38862"/>
                  </a:lnTo>
                  <a:lnTo>
                    <a:pt x="91198" y="37338"/>
                  </a:lnTo>
                  <a:lnTo>
                    <a:pt x="91198" y="5334"/>
                  </a:lnTo>
                  <a:lnTo>
                    <a:pt x="85191" y="4330"/>
                  </a:lnTo>
                  <a:lnTo>
                    <a:pt x="85128" y="32766"/>
                  </a:lnTo>
                  <a:lnTo>
                    <a:pt x="85128" y="33401"/>
                  </a:lnTo>
                  <a:lnTo>
                    <a:pt x="85013" y="34671"/>
                  </a:lnTo>
                  <a:lnTo>
                    <a:pt x="85115" y="33401"/>
                  </a:lnTo>
                  <a:lnTo>
                    <a:pt x="85128" y="32766"/>
                  </a:lnTo>
                  <a:lnTo>
                    <a:pt x="85128" y="4330"/>
                  </a:lnTo>
                  <a:lnTo>
                    <a:pt x="83794" y="4064"/>
                  </a:lnTo>
                  <a:lnTo>
                    <a:pt x="80886" y="3568"/>
                  </a:lnTo>
                  <a:lnTo>
                    <a:pt x="80010" y="3314"/>
                  </a:lnTo>
                  <a:lnTo>
                    <a:pt x="79552" y="3314"/>
                  </a:lnTo>
                  <a:lnTo>
                    <a:pt x="78587" y="3048"/>
                  </a:lnTo>
                  <a:lnTo>
                    <a:pt x="78587" y="9271"/>
                  </a:lnTo>
                  <a:lnTo>
                    <a:pt x="75044" y="19405"/>
                  </a:lnTo>
                  <a:lnTo>
                    <a:pt x="76822" y="14097"/>
                  </a:lnTo>
                  <a:lnTo>
                    <a:pt x="78587" y="9271"/>
                  </a:lnTo>
                  <a:lnTo>
                    <a:pt x="78587" y="3048"/>
                  </a:lnTo>
                  <a:lnTo>
                    <a:pt x="77901" y="2921"/>
                  </a:lnTo>
                  <a:lnTo>
                    <a:pt x="76161" y="2921"/>
                  </a:lnTo>
                  <a:lnTo>
                    <a:pt x="75031" y="2679"/>
                  </a:lnTo>
                  <a:lnTo>
                    <a:pt x="75031" y="19443"/>
                  </a:lnTo>
                  <a:lnTo>
                    <a:pt x="73456" y="24142"/>
                  </a:lnTo>
                  <a:lnTo>
                    <a:pt x="74549" y="20840"/>
                  </a:lnTo>
                  <a:lnTo>
                    <a:pt x="75031" y="19443"/>
                  </a:lnTo>
                  <a:lnTo>
                    <a:pt x="75031" y="2679"/>
                  </a:lnTo>
                  <a:lnTo>
                    <a:pt x="74460" y="2552"/>
                  </a:lnTo>
                  <a:lnTo>
                    <a:pt x="70612" y="1917"/>
                  </a:lnTo>
                  <a:lnTo>
                    <a:pt x="70612" y="15113"/>
                  </a:lnTo>
                  <a:lnTo>
                    <a:pt x="70612" y="24142"/>
                  </a:lnTo>
                  <a:lnTo>
                    <a:pt x="70548" y="15113"/>
                  </a:lnTo>
                  <a:lnTo>
                    <a:pt x="70612" y="1917"/>
                  </a:lnTo>
                  <a:lnTo>
                    <a:pt x="70548" y="14617"/>
                  </a:lnTo>
                  <a:lnTo>
                    <a:pt x="70548" y="1917"/>
                  </a:lnTo>
                  <a:lnTo>
                    <a:pt x="69723" y="1790"/>
                  </a:lnTo>
                  <a:lnTo>
                    <a:pt x="69723" y="14617"/>
                  </a:lnTo>
                  <a:lnTo>
                    <a:pt x="67983" y="13500"/>
                  </a:lnTo>
                  <a:lnTo>
                    <a:pt x="67945" y="19596"/>
                  </a:lnTo>
                  <a:lnTo>
                    <a:pt x="67932" y="13462"/>
                  </a:lnTo>
                  <a:lnTo>
                    <a:pt x="69723" y="14617"/>
                  </a:lnTo>
                  <a:lnTo>
                    <a:pt x="69723" y="1790"/>
                  </a:lnTo>
                  <a:lnTo>
                    <a:pt x="68821" y="1651"/>
                  </a:lnTo>
                  <a:lnTo>
                    <a:pt x="67462" y="1511"/>
                  </a:lnTo>
                  <a:lnTo>
                    <a:pt x="67462" y="13169"/>
                  </a:lnTo>
                  <a:lnTo>
                    <a:pt x="66459" y="12573"/>
                  </a:lnTo>
                  <a:lnTo>
                    <a:pt x="66408" y="24511"/>
                  </a:lnTo>
                  <a:lnTo>
                    <a:pt x="65608" y="27051"/>
                  </a:lnTo>
                  <a:lnTo>
                    <a:pt x="65252" y="28079"/>
                  </a:lnTo>
                  <a:lnTo>
                    <a:pt x="66408" y="24511"/>
                  </a:lnTo>
                  <a:lnTo>
                    <a:pt x="66408" y="12547"/>
                  </a:lnTo>
                  <a:lnTo>
                    <a:pt x="63373" y="10553"/>
                  </a:lnTo>
                  <a:lnTo>
                    <a:pt x="67462" y="13169"/>
                  </a:lnTo>
                  <a:lnTo>
                    <a:pt x="67462" y="1511"/>
                  </a:lnTo>
                  <a:lnTo>
                    <a:pt x="63093" y="1028"/>
                  </a:lnTo>
                  <a:lnTo>
                    <a:pt x="60134" y="762"/>
                  </a:lnTo>
                  <a:lnTo>
                    <a:pt x="60134" y="24904"/>
                  </a:lnTo>
                  <a:lnTo>
                    <a:pt x="54165" y="26924"/>
                  </a:lnTo>
                  <a:lnTo>
                    <a:pt x="48704" y="30099"/>
                  </a:lnTo>
                  <a:lnTo>
                    <a:pt x="42252" y="34671"/>
                  </a:lnTo>
                  <a:lnTo>
                    <a:pt x="48679" y="30099"/>
                  </a:lnTo>
                  <a:lnTo>
                    <a:pt x="53924" y="27051"/>
                  </a:lnTo>
                  <a:lnTo>
                    <a:pt x="54152" y="26924"/>
                  </a:lnTo>
                  <a:lnTo>
                    <a:pt x="60109" y="24904"/>
                  </a:lnTo>
                  <a:lnTo>
                    <a:pt x="60121" y="7112"/>
                  </a:lnTo>
                  <a:lnTo>
                    <a:pt x="60134" y="762"/>
                  </a:lnTo>
                  <a:lnTo>
                    <a:pt x="57442" y="508"/>
                  </a:lnTo>
                  <a:lnTo>
                    <a:pt x="55346" y="393"/>
                  </a:lnTo>
                  <a:lnTo>
                    <a:pt x="54013" y="393"/>
                  </a:lnTo>
                  <a:lnTo>
                    <a:pt x="50660" y="139"/>
                  </a:lnTo>
                  <a:lnTo>
                    <a:pt x="50203" y="139"/>
                  </a:lnTo>
                  <a:lnTo>
                    <a:pt x="44373" y="139"/>
                  </a:lnTo>
                  <a:lnTo>
                    <a:pt x="43192" y="0"/>
                  </a:lnTo>
                  <a:lnTo>
                    <a:pt x="43053" y="0"/>
                  </a:lnTo>
                  <a:lnTo>
                    <a:pt x="43053" y="3429"/>
                  </a:lnTo>
                  <a:lnTo>
                    <a:pt x="42748" y="3340"/>
                  </a:lnTo>
                  <a:lnTo>
                    <a:pt x="41643" y="3048"/>
                  </a:lnTo>
                  <a:lnTo>
                    <a:pt x="42849" y="3340"/>
                  </a:lnTo>
                  <a:lnTo>
                    <a:pt x="43053" y="3429"/>
                  </a:lnTo>
                  <a:lnTo>
                    <a:pt x="43053" y="0"/>
                  </a:lnTo>
                  <a:lnTo>
                    <a:pt x="40436" y="0"/>
                  </a:lnTo>
                  <a:lnTo>
                    <a:pt x="40157" y="1028"/>
                  </a:lnTo>
                  <a:lnTo>
                    <a:pt x="40271" y="0"/>
                  </a:lnTo>
                  <a:lnTo>
                    <a:pt x="38265" y="0"/>
                  </a:lnTo>
                  <a:lnTo>
                    <a:pt x="37211" y="0"/>
                  </a:lnTo>
                  <a:lnTo>
                    <a:pt x="36144" y="0"/>
                  </a:lnTo>
                  <a:lnTo>
                    <a:pt x="36144" y="1790"/>
                  </a:lnTo>
                  <a:lnTo>
                    <a:pt x="36144" y="26797"/>
                  </a:lnTo>
                  <a:lnTo>
                    <a:pt x="36118" y="26555"/>
                  </a:lnTo>
                  <a:lnTo>
                    <a:pt x="36118" y="24384"/>
                  </a:lnTo>
                  <a:lnTo>
                    <a:pt x="36144" y="1790"/>
                  </a:lnTo>
                  <a:lnTo>
                    <a:pt x="34531" y="1917"/>
                  </a:lnTo>
                  <a:lnTo>
                    <a:pt x="32918" y="1917"/>
                  </a:lnTo>
                  <a:lnTo>
                    <a:pt x="34594" y="1790"/>
                  </a:lnTo>
                  <a:lnTo>
                    <a:pt x="36144" y="1790"/>
                  </a:lnTo>
                  <a:lnTo>
                    <a:pt x="36144" y="0"/>
                  </a:lnTo>
                  <a:lnTo>
                    <a:pt x="32156" y="0"/>
                  </a:lnTo>
                  <a:lnTo>
                    <a:pt x="28829" y="139"/>
                  </a:lnTo>
                  <a:lnTo>
                    <a:pt x="34696" y="1155"/>
                  </a:lnTo>
                  <a:lnTo>
                    <a:pt x="31724" y="762"/>
                  </a:lnTo>
                  <a:lnTo>
                    <a:pt x="28829" y="139"/>
                  </a:lnTo>
                  <a:lnTo>
                    <a:pt x="23837" y="508"/>
                  </a:lnTo>
                  <a:lnTo>
                    <a:pt x="23837" y="1651"/>
                  </a:lnTo>
                  <a:lnTo>
                    <a:pt x="21831" y="1524"/>
                  </a:lnTo>
                  <a:lnTo>
                    <a:pt x="22885" y="1524"/>
                  </a:lnTo>
                  <a:lnTo>
                    <a:pt x="23837" y="1651"/>
                  </a:lnTo>
                  <a:lnTo>
                    <a:pt x="23837" y="508"/>
                  </a:lnTo>
                  <a:lnTo>
                    <a:pt x="22504" y="762"/>
                  </a:lnTo>
                  <a:lnTo>
                    <a:pt x="19977" y="1397"/>
                  </a:lnTo>
                  <a:lnTo>
                    <a:pt x="18973" y="1524"/>
                  </a:lnTo>
                  <a:lnTo>
                    <a:pt x="17792" y="2019"/>
                  </a:lnTo>
                  <a:lnTo>
                    <a:pt x="17792" y="39890"/>
                  </a:lnTo>
                  <a:lnTo>
                    <a:pt x="15252" y="35064"/>
                  </a:lnTo>
                  <a:lnTo>
                    <a:pt x="12065" y="28740"/>
                  </a:lnTo>
                  <a:lnTo>
                    <a:pt x="12103" y="28575"/>
                  </a:lnTo>
                  <a:lnTo>
                    <a:pt x="12090" y="28727"/>
                  </a:lnTo>
                  <a:lnTo>
                    <a:pt x="15252" y="35064"/>
                  </a:lnTo>
                  <a:lnTo>
                    <a:pt x="15328" y="35191"/>
                  </a:lnTo>
                  <a:lnTo>
                    <a:pt x="17792" y="39890"/>
                  </a:lnTo>
                  <a:lnTo>
                    <a:pt x="17792" y="2019"/>
                  </a:lnTo>
                  <a:lnTo>
                    <a:pt x="17119" y="2286"/>
                  </a:lnTo>
                  <a:lnTo>
                    <a:pt x="12128" y="4203"/>
                  </a:lnTo>
                  <a:lnTo>
                    <a:pt x="11950" y="4330"/>
                  </a:lnTo>
                  <a:lnTo>
                    <a:pt x="11887" y="28448"/>
                  </a:lnTo>
                  <a:lnTo>
                    <a:pt x="11709" y="28079"/>
                  </a:lnTo>
                  <a:lnTo>
                    <a:pt x="11849" y="28321"/>
                  </a:lnTo>
                  <a:lnTo>
                    <a:pt x="11887" y="28448"/>
                  </a:lnTo>
                  <a:lnTo>
                    <a:pt x="11887" y="4406"/>
                  </a:lnTo>
                  <a:lnTo>
                    <a:pt x="8597" y="7874"/>
                  </a:lnTo>
                  <a:lnTo>
                    <a:pt x="4927" y="15113"/>
                  </a:lnTo>
                  <a:lnTo>
                    <a:pt x="4660" y="15621"/>
                  </a:lnTo>
                  <a:lnTo>
                    <a:pt x="3860" y="17272"/>
                  </a:lnTo>
                  <a:lnTo>
                    <a:pt x="3136" y="19443"/>
                  </a:lnTo>
                  <a:lnTo>
                    <a:pt x="2743" y="20447"/>
                  </a:lnTo>
                  <a:lnTo>
                    <a:pt x="2692" y="21209"/>
                  </a:lnTo>
                  <a:lnTo>
                    <a:pt x="2057" y="24384"/>
                  </a:lnTo>
                  <a:lnTo>
                    <a:pt x="2590" y="21602"/>
                  </a:lnTo>
                  <a:lnTo>
                    <a:pt x="2679" y="21209"/>
                  </a:lnTo>
                  <a:lnTo>
                    <a:pt x="2743" y="20447"/>
                  </a:lnTo>
                  <a:lnTo>
                    <a:pt x="2425" y="21209"/>
                  </a:lnTo>
                  <a:lnTo>
                    <a:pt x="101" y="31623"/>
                  </a:lnTo>
                  <a:lnTo>
                    <a:pt x="0" y="41668"/>
                  </a:lnTo>
                  <a:lnTo>
                    <a:pt x="1955" y="50673"/>
                  </a:lnTo>
                  <a:lnTo>
                    <a:pt x="5778" y="58178"/>
                  </a:lnTo>
                  <a:lnTo>
                    <a:pt x="6235" y="57912"/>
                  </a:lnTo>
                  <a:lnTo>
                    <a:pt x="11811" y="29997"/>
                  </a:lnTo>
                  <a:lnTo>
                    <a:pt x="10515" y="36715"/>
                  </a:lnTo>
                  <a:lnTo>
                    <a:pt x="21374" y="57658"/>
                  </a:lnTo>
                  <a:lnTo>
                    <a:pt x="10490" y="36715"/>
                  </a:lnTo>
                  <a:lnTo>
                    <a:pt x="8559" y="46609"/>
                  </a:lnTo>
                  <a:lnTo>
                    <a:pt x="6248" y="57912"/>
                  </a:lnTo>
                  <a:lnTo>
                    <a:pt x="6515" y="57658"/>
                  </a:lnTo>
                  <a:lnTo>
                    <a:pt x="12496" y="58801"/>
                  </a:lnTo>
                  <a:lnTo>
                    <a:pt x="20218" y="60718"/>
                  </a:lnTo>
                  <a:lnTo>
                    <a:pt x="21424" y="59563"/>
                  </a:lnTo>
                  <a:lnTo>
                    <a:pt x="21958" y="58801"/>
                  </a:lnTo>
                  <a:lnTo>
                    <a:pt x="21463" y="59563"/>
                  </a:lnTo>
                  <a:lnTo>
                    <a:pt x="20218" y="60718"/>
                  </a:lnTo>
                  <a:lnTo>
                    <a:pt x="20586" y="60833"/>
                  </a:lnTo>
                  <a:lnTo>
                    <a:pt x="20866" y="60718"/>
                  </a:lnTo>
                  <a:lnTo>
                    <a:pt x="24396" y="61722"/>
                  </a:lnTo>
                  <a:lnTo>
                    <a:pt x="32219" y="63766"/>
                  </a:lnTo>
                  <a:lnTo>
                    <a:pt x="37198" y="65290"/>
                  </a:lnTo>
                  <a:lnTo>
                    <a:pt x="42481" y="66814"/>
                  </a:lnTo>
                  <a:lnTo>
                    <a:pt x="47256" y="68592"/>
                  </a:lnTo>
                  <a:lnTo>
                    <a:pt x="50876" y="70358"/>
                  </a:lnTo>
                  <a:lnTo>
                    <a:pt x="61937" y="68465"/>
                  </a:lnTo>
                  <a:lnTo>
                    <a:pt x="74066" y="65417"/>
                  </a:lnTo>
                  <a:lnTo>
                    <a:pt x="83350" y="60718"/>
                  </a:lnTo>
                  <a:lnTo>
                    <a:pt x="87122" y="58801"/>
                  </a:lnTo>
                  <a:lnTo>
                    <a:pt x="90246" y="57289"/>
                  </a:lnTo>
                  <a:lnTo>
                    <a:pt x="95821" y="53352"/>
                  </a:lnTo>
                  <a:lnTo>
                    <a:pt x="114884" y="39890"/>
                  </a:lnTo>
                  <a:lnTo>
                    <a:pt x="115785" y="39255"/>
                  </a:lnTo>
                  <a:lnTo>
                    <a:pt x="115963" y="39128"/>
                  </a:lnTo>
                  <a:lnTo>
                    <a:pt x="122262" y="34671"/>
                  </a:lnTo>
                  <a:lnTo>
                    <a:pt x="122567" y="34302"/>
                  </a:lnTo>
                  <a:lnTo>
                    <a:pt x="122669" y="30099"/>
                  </a:lnTo>
                  <a:lnTo>
                    <a:pt x="122669" y="26797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119530" y="126504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58" y="0"/>
                  </a:moveTo>
                  <a:lnTo>
                    <a:pt x="253" y="1777"/>
                  </a:lnTo>
                  <a:lnTo>
                    <a:pt x="0" y="2666"/>
                  </a:lnTo>
                  <a:lnTo>
                    <a:pt x="253" y="177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048715" y="1287652"/>
              <a:ext cx="43815" cy="15875"/>
            </a:xfrm>
            <a:custGeom>
              <a:avLst/>
              <a:gdLst/>
              <a:ahLst/>
              <a:cxnLst/>
              <a:rect l="l" t="t" r="r" b="b"/>
              <a:pathLst>
                <a:path w="43815" h="15875">
                  <a:moveTo>
                    <a:pt x="43637" y="4699"/>
                  </a:moveTo>
                  <a:lnTo>
                    <a:pt x="43268" y="4826"/>
                  </a:lnTo>
                  <a:lnTo>
                    <a:pt x="42367" y="4927"/>
                  </a:lnTo>
                  <a:lnTo>
                    <a:pt x="40233" y="4826"/>
                  </a:lnTo>
                  <a:lnTo>
                    <a:pt x="38531" y="4191"/>
                  </a:lnTo>
                  <a:lnTo>
                    <a:pt x="35890" y="0"/>
                  </a:lnTo>
                  <a:lnTo>
                    <a:pt x="23088" y="6477"/>
                  </a:lnTo>
                  <a:lnTo>
                    <a:pt x="10947" y="9525"/>
                  </a:lnTo>
                  <a:lnTo>
                    <a:pt x="0" y="11557"/>
                  </a:lnTo>
                  <a:lnTo>
                    <a:pt x="2133" y="12827"/>
                  </a:lnTo>
                  <a:lnTo>
                    <a:pt x="3873" y="14859"/>
                  </a:lnTo>
                  <a:lnTo>
                    <a:pt x="3848" y="15367"/>
                  </a:lnTo>
                  <a:lnTo>
                    <a:pt x="6324" y="15748"/>
                  </a:lnTo>
                  <a:lnTo>
                    <a:pt x="20243" y="14097"/>
                  </a:lnTo>
                  <a:lnTo>
                    <a:pt x="32639" y="10287"/>
                  </a:lnTo>
                  <a:lnTo>
                    <a:pt x="43129" y="4953"/>
                  </a:lnTo>
                  <a:lnTo>
                    <a:pt x="43637" y="4699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048715" y="1287652"/>
              <a:ext cx="43815" cy="15875"/>
            </a:xfrm>
            <a:custGeom>
              <a:avLst/>
              <a:gdLst/>
              <a:ahLst/>
              <a:cxnLst/>
              <a:rect l="l" t="t" r="r" b="b"/>
              <a:pathLst>
                <a:path w="43815" h="15875">
                  <a:moveTo>
                    <a:pt x="43637" y="4699"/>
                  </a:moveTo>
                  <a:lnTo>
                    <a:pt x="43268" y="4826"/>
                  </a:lnTo>
                  <a:lnTo>
                    <a:pt x="42367" y="4927"/>
                  </a:lnTo>
                  <a:lnTo>
                    <a:pt x="40233" y="4826"/>
                  </a:lnTo>
                  <a:lnTo>
                    <a:pt x="38531" y="4191"/>
                  </a:lnTo>
                  <a:lnTo>
                    <a:pt x="35890" y="0"/>
                  </a:lnTo>
                  <a:lnTo>
                    <a:pt x="23088" y="6477"/>
                  </a:lnTo>
                  <a:lnTo>
                    <a:pt x="10947" y="9525"/>
                  </a:lnTo>
                  <a:lnTo>
                    <a:pt x="0" y="11557"/>
                  </a:lnTo>
                  <a:lnTo>
                    <a:pt x="2133" y="12827"/>
                  </a:lnTo>
                  <a:lnTo>
                    <a:pt x="3873" y="14859"/>
                  </a:lnTo>
                  <a:lnTo>
                    <a:pt x="3848" y="15367"/>
                  </a:lnTo>
                  <a:lnTo>
                    <a:pt x="6324" y="15748"/>
                  </a:lnTo>
                  <a:lnTo>
                    <a:pt x="20243" y="14097"/>
                  </a:lnTo>
                  <a:lnTo>
                    <a:pt x="32639" y="10287"/>
                  </a:lnTo>
                  <a:lnTo>
                    <a:pt x="43129" y="4953"/>
                  </a:lnTo>
                  <a:lnTo>
                    <a:pt x="43637" y="4699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108443" y="1263395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11442" y="0"/>
                  </a:moveTo>
                  <a:lnTo>
                    <a:pt x="0" y="8889"/>
                  </a:lnTo>
                  <a:lnTo>
                    <a:pt x="7759" y="3048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108443" y="1263395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11442" y="0"/>
                  </a:moveTo>
                  <a:lnTo>
                    <a:pt x="0" y="8889"/>
                  </a:lnTo>
                  <a:lnTo>
                    <a:pt x="7759" y="3048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104125" y="12749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647" y="0"/>
                  </a:moveTo>
                  <a:lnTo>
                    <a:pt x="0" y="50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104125" y="12749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647" y="0"/>
                  </a:moveTo>
                  <a:lnTo>
                    <a:pt x="0" y="50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089685" y="1275956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5524" y="5727"/>
                  </a:moveTo>
                  <a:lnTo>
                    <a:pt x="0" y="9029"/>
                  </a:lnTo>
                  <a:lnTo>
                    <a:pt x="5232" y="5981"/>
                  </a:lnTo>
                  <a:lnTo>
                    <a:pt x="5524" y="5727"/>
                  </a:lnTo>
                  <a:close/>
                </a:path>
                <a:path w="13969" h="9525">
                  <a:moveTo>
                    <a:pt x="13754" y="0"/>
                  </a:moveTo>
                  <a:lnTo>
                    <a:pt x="5524" y="5727"/>
                  </a:lnTo>
                  <a:lnTo>
                    <a:pt x="9867" y="2806"/>
                  </a:lnTo>
                  <a:lnTo>
                    <a:pt x="13754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089685" y="1275956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5524" y="5727"/>
                  </a:moveTo>
                  <a:lnTo>
                    <a:pt x="0" y="9029"/>
                  </a:lnTo>
                  <a:lnTo>
                    <a:pt x="5232" y="5981"/>
                  </a:lnTo>
                  <a:lnTo>
                    <a:pt x="5524" y="5727"/>
                  </a:lnTo>
                  <a:close/>
                </a:path>
                <a:path w="13969" h="9525">
                  <a:moveTo>
                    <a:pt x="13754" y="0"/>
                  </a:moveTo>
                  <a:lnTo>
                    <a:pt x="5524" y="5727"/>
                  </a:lnTo>
                  <a:lnTo>
                    <a:pt x="9867" y="2806"/>
                  </a:lnTo>
                  <a:lnTo>
                    <a:pt x="13754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084592" y="128498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105" y="0"/>
                  </a:moveTo>
                  <a:lnTo>
                    <a:pt x="3403" y="1015"/>
                  </a:lnTo>
                  <a:lnTo>
                    <a:pt x="1701" y="1777"/>
                  </a:lnTo>
                  <a:lnTo>
                    <a:pt x="0" y="2666"/>
                  </a:lnTo>
                  <a:lnTo>
                    <a:pt x="203" y="3175"/>
                  </a:lnTo>
                  <a:lnTo>
                    <a:pt x="3517" y="1142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084592" y="128498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105" y="0"/>
                  </a:moveTo>
                  <a:lnTo>
                    <a:pt x="3403" y="1015"/>
                  </a:lnTo>
                  <a:lnTo>
                    <a:pt x="1701" y="1777"/>
                  </a:lnTo>
                  <a:lnTo>
                    <a:pt x="0" y="2666"/>
                  </a:lnTo>
                  <a:lnTo>
                    <a:pt x="203" y="3175"/>
                  </a:lnTo>
                  <a:lnTo>
                    <a:pt x="3517" y="1142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091755" y="12920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054" y="0"/>
                  </a:moveTo>
                  <a:lnTo>
                    <a:pt x="558" y="126"/>
                  </a:lnTo>
                  <a:lnTo>
                    <a:pt x="0" y="380"/>
                  </a:lnTo>
                  <a:lnTo>
                    <a:pt x="596" y="2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091755" y="12920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054" y="0"/>
                  </a:moveTo>
                  <a:lnTo>
                    <a:pt x="558" y="126"/>
                  </a:lnTo>
                  <a:lnTo>
                    <a:pt x="0" y="380"/>
                  </a:lnTo>
                  <a:lnTo>
                    <a:pt x="596" y="2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084783" y="1288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101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084808" y="1288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090498" y="1292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800" y="0"/>
                  </a:moveTo>
                  <a:lnTo>
                    <a:pt x="0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90510" y="12926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03642" y="1263015"/>
              <a:ext cx="17145" cy="22860"/>
            </a:xfrm>
            <a:custGeom>
              <a:avLst/>
              <a:gdLst/>
              <a:ahLst/>
              <a:cxnLst/>
              <a:rect l="l" t="t" r="r" b="b"/>
              <a:pathLst>
                <a:path w="17144" h="22859">
                  <a:moveTo>
                    <a:pt x="16637" y="0"/>
                  </a:moveTo>
                  <a:lnTo>
                    <a:pt x="8737" y="6350"/>
                  </a:lnTo>
                  <a:lnTo>
                    <a:pt x="495" y="12446"/>
                  </a:lnTo>
                  <a:lnTo>
                    <a:pt x="1015" y="15748"/>
                  </a:lnTo>
                  <a:lnTo>
                    <a:pt x="825" y="19050"/>
                  </a:lnTo>
                  <a:lnTo>
                    <a:pt x="0" y="22733"/>
                  </a:lnTo>
                  <a:lnTo>
                    <a:pt x="6184" y="18287"/>
                  </a:lnTo>
                  <a:lnTo>
                    <a:pt x="16332" y="2921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103642" y="1263015"/>
              <a:ext cx="17145" cy="22860"/>
            </a:xfrm>
            <a:custGeom>
              <a:avLst/>
              <a:gdLst/>
              <a:ahLst/>
              <a:cxnLst/>
              <a:rect l="l" t="t" r="r" b="b"/>
              <a:pathLst>
                <a:path w="17144" h="22859">
                  <a:moveTo>
                    <a:pt x="16637" y="0"/>
                  </a:moveTo>
                  <a:lnTo>
                    <a:pt x="8737" y="6350"/>
                  </a:lnTo>
                  <a:lnTo>
                    <a:pt x="495" y="12446"/>
                  </a:lnTo>
                  <a:lnTo>
                    <a:pt x="1015" y="15748"/>
                  </a:lnTo>
                  <a:lnTo>
                    <a:pt x="825" y="19050"/>
                  </a:lnTo>
                  <a:lnTo>
                    <a:pt x="0" y="22733"/>
                  </a:lnTo>
                  <a:lnTo>
                    <a:pt x="6184" y="18287"/>
                  </a:lnTo>
                  <a:lnTo>
                    <a:pt x="16332" y="2921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084783" y="1275461"/>
              <a:ext cx="20320" cy="17145"/>
            </a:xfrm>
            <a:custGeom>
              <a:avLst/>
              <a:gdLst/>
              <a:ahLst/>
              <a:cxnLst/>
              <a:rect l="l" t="t" r="r" b="b"/>
              <a:pathLst>
                <a:path w="20319" h="17144">
                  <a:moveTo>
                    <a:pt x="19354" y="0"/>
                  </a:moveTo>
                  <a:lnTo>
                    <a:pt x="10109" y="6476"/>
                  </a:lnTo>
                  <a:lnTo>
                    <a:pt x="4902" y="9525"/>
                  </a:lnTo>
                  <a:lnTo>
                    <a:pt x="0" y="12700"/>
                  </a:lnTo>
                  <a:lnTo>
                    <a:pt x="368" y="13715"/>
                  </a:lnTo>
                  <a:lnTo>
                    <a:pt x="3289" y="16763"/>
                  </a:lnTo>
                  <a:lnTo>
                    <a:pt x="4902" y="17144"/>
                  </a:lnTo>
                  <a:lnTo>
                    <a:pt x="6946" y="17017"/>
                  </a:lnTo>
                  <a:lnTo>
                    <a:pt x="8026" y="16637"/>
                  </a:lnTo>
                  <a:lnTo>
                    <a:pt x="19875" y="3175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084783" y="1275461"/>
              <a:ext cx="20320" cy="17145"/>
            </a:xfrm>
            <a:custGeom>
              <a:avLst/>
              <a:gdLst/>
              <a:ahLst/>
              <a:cxnLst/>
              <a:rect l="l" t="t" r="r" b="b"/>
              <a:pathLst>
                <a:path w="20319" h="17144">
                  <a:moveTo>
                    <a:pt x="19354" y="0"/>
                  </a:moveTo>
                  <a:lnTo>
                    <a:pt x="10109" y="6476"/>
                  </a:lnTo>
                  <a:lnTo>
                    <a:pt x="4902" y="9525"/>
                  </a:lnTo>
                  <a:lnTo>
                    <a:pt x="0" y="12700"/>
                  </a:lnTo>
                  <a:lnTo>
                    <a:pt x="368" y="13715"/>
                  </a:lnTo>
                  <a:lnTo>
                    <a:pt x="3289" y="16763"/>
                  </a:lnTo>
                  <a:lnTo>
                    <a:pt x="4902" y="17144"/>
                  </a:lnTo>
                  <a:lnTo>
                    <a:pt x="6946" y="17017"/>
                  </a:lnTo>
                  <a:lnTo>
                    <a:pt x="8026" y="16637"/>
                  </a:lnTo>
                  <a:lnTo>
                    <a:pt x="19875" y="3175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43686" y="1309865"/>
              <a:ext cx="183197" cy="18479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8807" y="1431036"/>
              <a:ext cx="101803" cy="49911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40841" y="1441577"/>
              <a:ext cx="27940" cy="22225"/>
            </a:xfrm>
            <a:custGeom>
              <a:avLst/>
              <a:gdLst/>
              <a:ahLst/>
              <a:cxnLst/>
              <a:rect l="l" t="t" r="r" b="b"/>
              <a:pathLst>
                <a:path w="27940" h="22225">
                  <a:moveTo>
                    <a:pt x="22999" y="0"/>
                  </a:moveTo>
                  <a:lnTo>
                    <a:pt x="3098" y="8255"/>
                  </a:lnTo>
                  <a:lnTo>
                    <a:pt x="1574" y="12319"/>
                  </a:lnTo>
                  <a:lnTo>
                    <a:pt x="457" y="17018"/>
                  </a:lnTo>
                  <a:lnTo>
                    <a:pt x="0" y="21971"/>
                  </a:lnTo>
                  <a:lnTo>
                    <a:pt x="7620" y="17399"/>
                  </a:lnTo>
                  <a:lnTo>
                    <a:pt x="14732" y="12446"/>
                  </a:lnTo>
                  <a:lnTo>
                    <a:pt x="21348" y="6985"/>
                  </a:lnTo>
                  <a:lnTo>
                    <a:pt x="27495" y="1270"/>
                  </a:lnTo>
                  <a:lnTo>
                    <a:pt x="22999" y="0"/>
                  </a:lnTo>
                  <a:close/>
                </a:path>
              </a:pathLst>
            </a:custGeom>
            <a:solidFill>
              <a:srgbClr val="ED7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54265" y="1417573"/>
              <a:ext cx="34290" cy="23495"/>
            </a:xfrm>
            <a:custGeom>
              <a:avLst/>
              <a:gdLst/>
              <a:ahLst/>
              <a:cxnLst/>
              <a:rect l="l" t="t" r="r" b="b"/>
              <a:pathLst>
                <a:path w="34290" h="23494">
                  <a:moveTo>
                    <a:pt x="34239" y="0"/>
                  </a:moveTo>
                  <a:lnTo>
                    <a:pt x="24904" y="3937"/>
                  </a:lnTo>
                  <a:lnTo>
                    <a:pt x="15417" y="8509"/>
                  </a:lnTo>
                  <a:lnTo>
                    <a:pt x="5803" y="13462"/>
                  </a:lnTo>
                  <a:lnTo>
                    <a:pt x="6692" y="13208"/>
                  </a:lnTo>
                  <a:lnTo>
                    <a:pt x="5803" y="13462"/>
                  </a:lnTo>
                  <a:lnTo>
                    <a:pt x="0" y="16383"/>
                  </a:lnTo>
                  <a:lnTo>
                    <a:pt x="6172" y="18034"/>
                  </a:lnTo>
                  <a:lnTo>
                    <a:pt x="11442" y="20320"/>
                  </a:lnTo>
                  <a:lnTo>
                    <a:pt x="16344" y="22987"/>
                  </a:lnTo>
                  <a:lnTo>
                    <a:pt x="21361" y="17399"/>
                  </a:lnTo>
                  <a:lnTo>
                    <a:pt x="17018" y="15113"/>
                  </a:lnTo>
                  <a:lnTo>
                    <a:pt x="12280" y="13589"/>
                  </a:lnTo>
                  <a:lnTo>
                    <a:pt x="17018" y="15113"/>
                  </a:lnTo>
                  <a:lnTo>
                    <a:pt x="21361" y="17399"/>
                  </a:lnTo>
                  <a:lnTo>
                    <a:pt x="26035" y="11811"/>
                  </a:lnTo>
                  <a:lnTo>
                    <a:pt x="30302" y="6096"/>
                  </a:lnTo>
                  <a:lnTo>
                    <a:pt x="34239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10145" y="129362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3060" y="0"/>
                  </a:moveTo>
                  <a:lnTo>
                    <a:pt x="0" y="2539"/>
                  </a:lnTo>
                  <a:lnTo>
                    <a:pt x="4686" y="2539"/>
                  </a:lnTo>
                  <a:lnTo>
                    <a:pt x="5511" y="1015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FD8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75106" y="1287271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4">
                  <a:moveTo>
                    <a:pt x="38087" y="6350"/>
                  </a:moveTo>
                  <a:lnTo>
                    <a:pt x="33655" y="4318"/>
                  </a:lnTo>
                  <a:lnTo>
                    <a:pt x="30213" y="2159"/>
                  </a:lnTo>
                  <a:lnTo>
                    <a:pt x="29273" y="889"/>
                  </a:lnTo>
                  <a:lnTo>
                    <a:pt x="28689" y="127"/>
                  </a:lnTo>
                  <a:lnTo>
                    <a:pt x="28536" y="889"/>
                  </a:lnTo>
                  <a:lnTo>
                    <a:pt x="27914" y="0"/>
                  </a:lnTo>
                  <a:lnTo>
                    <a:pt x="17221" y="8509"/>
                  </a:lnTo>
                  <a:lnTo>
                    <a:pt x="1130" y="21590"/>
                  </a:lnTo>
                  <a:lnTo>
                    <a:pt x="215" y="22352"/>
                  </a:lnTo>
                  <a:lnTo>
                    <a:pt x="0" y="22479"/>
                  </a:lnTo>
                  <a:lnTo>
                    <a:pt x="2908" y="24384"/>
                  </a:lnTo>
                  <a:lnTo>
                    <a:pt x="1117" y="23114"/>
                  </a:lnTo>
                  <a:lnTo>
                    <a:pt x="304" y="22440"/>
                  </a:lnTo>
                  <a:lnTo>
                    <a:pt x="2908" y="24384"/>
                  </a:lnTo>
                  <a:lnTo>
                    <a:pt x="11442" y="29591"/>
                  </a:lnTo>
                  <a:lnTo>
                    <a:pt x="15786" y="25781"/>
                  </a:lnTo>
                  <a:lnTo>
                    <a:pt x="5384" y="22987"/>
                  </a:lnTo>
                  <a:lnTo>
                    <a:pt x="15786" y="25781"/>
                  </a:lnTo>
                  <a:lnTo>
                    <a:pt x="35039" y="8890"/>
                  </a:lnTo>
                  <a:lnTo>
                    <a:pt x="38087" y="6350"/>
                  </a:lnTo>
                  <a:close/>
                </a:path>
              </a:pathLst>
            </a:custGeom>
            <a:solidFill>
              <a:srgbClr val="EA8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02195" y="1294637"/>
              <a:ext cx="43815" cy="44450"/>
            </a:xfrm>
            <a:custGeom>
              <a:avLst/>
              <a:gdLst/>
              <a:ahLst/>
              <a:cxnLst/>
              <a:rect l="l" t="t" r="r" b="b"/>
              <a:pathLst>
                <a:path w="43815" h="44450">
                  <a:moveTo>
                    <a:pt x="9410" y="37630"/>
                  </a:moveTo>
                  <a:lnTo>
                    <a:pt x="4838" y="35179"/>
                  </a:lnTo>
                  <a:lnTo>
                    <a:pt x="0" y="32512"/>
                  </a:lnTo>
                  <a:lnTo>
                    <a:pt x="4813" y="35306"/>
                  </a:lnTo>
                  <a:lnTo>
                    <a:pt x="9410" y="37630"/>
                  </a:lnTo>
                  <a:close/>
                </a:path>
                <a:path w="43815" h="44450">
                  <a:moveTo>
                    <a:pt x="43599" y="8255"/>
                  </a:moveTo>
                  <a:lnTo>
                    <a:pt x="37566" y="7366"/>
                  </a:lnTo>
                  <a:lnTo>
                    <a:pt x="34302" y="6604"/>
                  </a:lnTo>
                  <a:lnTo>
                    <a:pt x="28194" y="5207"/>
                  </a:lnTo>
                  <a:lnTo>
                    <a:pt x="21894" y="3302"/>
                  </a:lnTo>
                  <a:lnTo>
                    <a:pt x="16357" y="1143"/>
                  </a:lnTo>
                  <a:lnTo>
                    <a:pt x="13449" y="0"/>
                  </a:lnTo>
                  <a:lnTo>
                    <a:pt x="12636" y="1524"/>
                  </a:lnTo>
                  <a:lnTo>
                    <a:pt x="9156" y="8128"/>
                  </a:lnTo>
                  <a:lnTo>
                    <a:pt x="6184" y="15113"/>
                  </a:lnTo>
                  <a:lnTo>
                    <a:pt x="3644" y="21971"/>
                  </a:lnTo>
                  <a:lnTo>
                    <a:pt x="6553" y="22656"/>
                  </a:lnTo>
                  <a:lnTo>
                    <a:pt x="3632" y="21971"/>
                  </a:lnTo>
                  <a:lnTo>
                    <a:pt x="23812" y="44069"/>
                  </a:lnTo>
                  <a:lnTo>
                    <a:pt x="21958" y="43307"/>
                  </a:lnTo>
                  <a:lnTo>
                    <a:pt x="24663" y="44450"/>
                  </a:lnTo>
                  <a:lnTo>
                    <a:pt x="29870" y="33274"/>
                  </a:lnTo>
                  <a:lnTo>
                    <a:pt x="32575" y="27940"/>
                  </a:lnTo>
                  <a:lnTo>
                    <a:pt x="36131" y="21082"/>
                  </a:lnTo>
                  <a:lnTo>
                    <a:pt x="40944" y="12446"/>
                  </a:lnTo>
                  <a:lnTo>
                    <a:pt x="43599" y="8255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036497" y="130124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0" y="0"/>
                  </a:moveTo>
                  <a:lnTo>
                    <a:pt x="1117" y="2412"/>
                  </a:lnTo>
                  <a:lnTo>
                    <a:pt x="1587" y="8128"/>
                  </a:lnTo>
                  <a:lnTo>
                    <a:pt x="1828" y="14478"/>
                  </a:lnTo>
                  <a:lnTo>
                    <a:pt x="6642" y="5842"/>
                  </a:lnTo>
                  <a:lnTo>
                    <a:pt x="9296" y="1650"/>
                  </a:lnTo>
                  <a:lnTo>
                    <a:pt x="3263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003033" y="12868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69" y="0"/>
                  </a:moveTo>
                  <a:lnTo>
                    <a:pt x="0" y="381"/>
                  </a:lnTo>
                  <a:lnTo>
                    <a:pt x="596" y="1270"/>
                  </a:lnTo>
                  <a:lnTo>
                    <a:pt x="774" y="5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79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003515" y="1286382"/>
              <a:ext cx="47625" cy="16510"/>
            </a:xfrm>
            <a:custGeom>
              <a:avLst/>
              <a:gdLst/>
              <a:ahLst/>
              <a:cxnLst/>
              <a:rect l="l" t="t" r="r" b="b"/>
              <a:pathLst>
                <a:path w="47625" h="16509">
                  <a:moveTo>
                    <a:pt x="431" y="254"/>
                  </a:moveTo>
                  <a:lnTo>
                    <a:pt x="241" y="381"/>
                  </a:lnTo>
                  <a:lnTo>
                    <a:pt x="0" y="508"/>
                  </a:lnTo>
                  <a:lnTo>
                    <a:pt x="88" y="635"/>
                  </a:lnTo>
                  <a:lnTo>
                    <a:pt x="177" y="889"/>
                  </a:lnTo>
                  <a:lnTo>
                    <a:pt x="304" y="1016"/>
                  </a:lnTo>
                  <a:lnTo>
                    <a:pt x="330" y="762"/>
                  </a:lnTo>
                  <a:lnTo>
                    <a:pt x="431" y="254"/>
                  </a:lnTo>
                  <a:close/>
                </a:path>
                <a:path w="47625" h="16509">
                  <a:moveTo>
                    <a:pt x="14947" y="3175"/>
                  </a:moveTo>
                  <a:lnTo>
                    <a:pt x="14414" y="3060"/>
                  </a:lnTo>
                  <a:lnTo>
                    <a:pt x="6692" y="1143"/>
                  </a:lnTo>
                  <a:lnTo>
                    <a:pt x="711" y="0"/>
                  </a:lnTo>
                  <a:lnTo>
                    <a:pt x="431" y="254"/>
                  </a:lnTo>
                  <a:lnTo>
                    <a:pt x="419" y="1270"/>
                  </a:lnTo>
                  <a:lnTo>
                    <a:pt x="1841" y="3048"/>
                  </a:lnTo>
                  <a:lnTo>
                    <a:pt x="5232" y="5080"/>
                  </a:lnTo>
                  <a:lnTo>
                    <a:pt x="9664" y="7239"/>
                  </a:lnTo>
                  <a:lnTo>
                    <a:pt x="12128" y="8255"/>
                  </a:lnTo>
                  <a:lnTo>
                    <a:pt x="14947" y="3175"/>
                  </a:lnTo>
                  <a:close/>
                </a:path>
                <a:path w="47625" h="16509">
                  <a:moveTo>
                    <a:pt x="44754" y="12573"/>
                  </a:moveTo>
                  <a:lnTo>
                    <a:pt x="41465" y="10922"/>
                  </a:lnTo>
                  <a:lnTo>
                    <a:pt x="36677" y="9144"/>
                  </a:lnTo>
                  <a:lnTo>
                    <a:pt x="31407" y="7620"/>
                  </a:lnTo>
                  <a:lnTo>
                    <a:pt x="29629" y="7886"/>
                  </a:lnTo>
                  <a:lnTo>
                    <a:pt x="30226" y="7747"/>
                  </a:lnTo>
                  <a:lnTo>
                    <a:pt x="31394" y="7620"/>
                  </a:lnTo>
                  <a:lnTo>
                    <a:pt x="26441" y="6108"/>
                  </a:lnTo>
                  <a:lnTo>
                    <a:pt x="14973" y="3175"/>
                  </a:lnTo>
                  <a:lnTo>
                    <a:pt x="12141" y="8255"/>
                  </a:lnTo>
                  <a:lnTo>
                    <a:pt x="15036" y="9398"/>
                  </a:lnTo>
                  <a:lnTo>
                    <a:pt x="20561" y="11557"/>
                  </a:lnTo>
                  <a:lnTo>
                    <a:pt x="26873" y="13462"/>
                  </a:lnTo>
                  <a:lnTo>
                    <a:pt x="32981" y="14859"/>
                  </a:lnTo>
                  <a:lnTo>
                    <a:pt x="32651" y="14097"/>
                  </a:lnTo>
                  <a:lnTo>
                    <a:pt x="32981" y="14859"/>
                  </a:lnTo>
                  <a:lnTo>
                    <a:pt x="39331" y="16129"/>
                  </a:lnTo>
                  <a:lnTo>
                    <a:pt x="42252" y="16510"/>
                  </a:lnTo>
                  <a:lnTo>
                    <a:pt x="42926" y="15494"/>
                  </a:lnTo>
                  <a:lnTo>
                    <a:pt x="36893" y="14224"/>
                  </a:lnTo>
                  <a:lnTo>
                    <a:pt x="44538" y="12954"/>
                  </a:lnTo>
                  <a:lnTo>
                    <a:pt x="44754" y="12573"/>
                  </a:lnTo>
                  <a:close/>
                </a:path>
                <a:path w="47625" h="16509">
                  <a:moveTo>
                    <a:pt x="45199" y="12827"/>
                  </a:moveTo>
                  <a:lnTo>
                    <a:pt x="44907" y="12700"/>
                  </a:lnTo>
                  <a:lnTo>
                    <a:pt x="45072" y="12827"/>
                  </a:lnTo>
                  <a:lnTo>
                    <a:pt x="45199" y="12827"/>
                  </a:lnTo>
                  <a:close/>
                </a:path>
                <a:path w="47625" h="16509">
                  <a:moveTo>
                    <a:pt x="47345" y="14097"/>
                  </a:moveTo>
                  <a:lnTo>
                    <a:pt x="46418" y="13462"/>
                  </a:lnTo>
                  <a:lnTo>
                    <a:pt x="45199" y="12827"/>
                  </a:lnTo>
                  <a:lnTo>
                    <a:pt x="46316" y="13462"/>
                  </a:lnTo>
                  <a:lnTo>
                    <a:pt x="47345" y="14097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048715" y="129920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0" y="0"/>
                  </a:moveTo>
                  <a:lnTo>
                    <a:pt x="1117" y="635"/>
                  </a:lnTo>
                  <a:lnTo>
                    <a:pt x="2146" y="1269"/>
                  </a:lnTo>
                  <a:lnTo>
                    <a:pt x="1219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052334" y="13020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54" y="508"/>
                  </a:moveTo>
                  <a:lnTo>
                    <a:pt x="0" y="0"/>
                  </a:lnTo>
                  <a:lnTo>
                    <a:pt x="190" y="1016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052334" y="13020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54" y="508"/>
                  </a:moveTo>
                  <a:lnTo>
                    <a:pt x="0" y="0"/>
                  </a:lnTo>
                  <a:lnTo>
                    <a:pt x="190" y="1016"/>
                  </a:lnTo>
                  <a:lnTo>
                    <a:pt x="254" y="508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88491" y="1299337"/>
              <a:ext cx="63792" cy="118237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88517" y="1339088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69" h="78740">
                  <a:moveTo>
                    <a:pt x="38353" y="0"/>
                  </a:moveTo>
                  <a:lnTo>
                    <a:pt x="20599" y="40132"/>
                  </a:lnTo>
                  <a:lnTo>
                    <a:pt x="10947" y="59816"/>
                  </a:lnTo>
                  <a:lnTo>
                    <a:pt x="0" y="78486"/>
                  </a:lnTo>
                  <a:lnTo>
                    <a:pt x="10083" y="74295"/>
                  </a:lnTo>
                  <a:lnTo>
                    <a:pt x="19964" y="70612"/>
                  </a:lnTo>
                  <a:lnTo>
                    <a:pt x="29616" y="67437"/>
                  </a:lnTo>
                  <a:lnTo>
                    <a:pt x="36334" y="51942"/>
                  </a:lnTo>
                  <a:lnTo>
                    <a:pt x="42189" y="36449"/>
                  </a:lnTo>
                  <a:lnTo>
                    <a:pt x="47371" y="20954"/>
                  </a:lnTo>
                  <a:lnTo>
                    <a:pt x="52057" y="5587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1839" y="1440561"/>
              <a:ext cx="127685" cy="59181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545" y="1463548"/>
              <a:ext cx="86360" cy="36195"/>
            </a:xfrm>
            <a:custGeom>
              <a:avLst/>
              <a:gdLst/>
              <a:ahLst/>
              <a:cxnLst/>
              <a:rect l="l" t="t" r="r" b="b"/>
              <a:pathLst>
                <a:path w="86359" h="36194">
                  <a:moveTo>
                    <a:pt x="82295" y="0"/>
                  </a:moveTo>
                  <a:lnTo>
                    <a:pt x="67398" y="6985"/>
                  </a:lnTo>
                  <a:lnTo>
                    <a:pt x="50545" y="12318"/>
                  </a:lnTo>
                  <a:lnTo>
                    <a:pt x="31572" y="15875"/>
                  </a:lnTo>
                  <a:lnTo>
                    <a:pt x="10287" y="17399"/>
                  </a:lnTo>
                  <a:lnTo>
                    <a:pt x="0" y="21589"/>
                  </a:lnTo>
                  <a:lnTo>
                    <a:pt x="3975" y="24891"/>
                  </a:lnTo>
                  <a:lnTo>
                    <a:pt x="16154" y="31368"/>
                  </a:lnTo>
                  <a:lnTo>
                    <a:pt x="34416" y="36067"/>
                  </a:lnTo>
                  <a:lnTo>
                    <a:pt x="47802" y="36194"/>
                  </a:lnTo>
                  <a:lnTo>
                    <a:pt x="60972" y="34162"/>
                  </a:lnTo>
                  <a:lnTo>
                    <a:pt x="73748" y="30352"/>
                  </a:lnTo>
                  <a:lnTo>
                    <a:pt x="85953" y="25273"/>
                  </a:lnTo>
                  <a:lnTo>
                    <a:pt x="83858" y="18668"/>
                  </a:lnTo>
                  <a:lnTo>
                    <a:pt x="82600" y="12191"/>
                  </a:lnTo>
                  <a:lnTo>
                    <a:pt x="82105" y="596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40638" y="1442847"/>
              <a:ext cx="48374" cy="45974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40638" y="1406525"/>
              <a:ext cx="77480" cy="82296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75639" y="1406525"/>
              <a:ext cx="42545" cy="43815"/>
            </a:xfrm>
            <a:custGeom>
              <a:avLst/>
              <a:gdLst/>
              <a:ahLst/>
              <a:cxnLst/>
              <a:rect l="l" t="t" r="r" b="b"/>
              <a:pathLst>
                <a:path w="42544" h="43815">
                  <a:moveTo>
                    <a:pt x="42468" y="0"/>
                  </a:moveTo>
                  <a:lnTo>
                    <a:pt x="32829" y="3175"/>
                  </a:lnTo>
                  <a:lnTo>
                    <a:pt x="22961" y="6858"/>
                  </a:lnTo>
                  <a:lnTo>
                    <a:pt x="12839" y="11049"/>
                  </a:lnTo>
                  <a:lnTo>
                    <a:pt x="8953" y="17145"/>
                  </a:lnTo>
                  <a:lnTo>
                    <a:pt x="4673" y="22987"/>
                  </a:lnTo>
                  <a:lnTo>
                    <a:pt x="0" y="28448"/>
                  </a:lnTo>
                  <a:lnTo>
                    <a:pt x="6527" y="31750"/>
                  </a:lnTo>
                  <a:lnTo>
                    <a:pt x="12115" y="36957"/>
                  </a:lnTo>
                  <a:lnTo>
                    <a:pt x="16979" y="43307"/>
                  </a:lnTo>
                  <a:lnTo>
                    <a:pt x="24447" y="32512"/>
                  </a:lnTo>
                  <a:lnTo>
                    <a:pt x="31127" y="21716"/>
                  </a:lnTo>
                  <a:lnTo>
                    <a:pt x="37109" y="10922"/>
                  </a:lnTo>
                  <a:lnTo>
                    <a:pt x="42468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70622" y="1434973"/>
              <a:ext cx="22225" cy="15240"/>
            </a:xfrm>
            <a:custGeom>
              <a:avLst/>
              <a:gdLst/>
              <a:ahLst/>
              <a:cxnLst/>
              <a:rect l="l" t="t" r="r" b="b"/>
              <a:pathLst>
                <a:path w="22225" h="15240">
                  <a:moveTo>
                    <a:pt x="5016" y="0"/>
                  </a:moveTo>
                  <a:lnTo>
                    <a:pt x="0" y="5587"/>
                  </a:lnTo>
                  <a:lnTo>
                    <a:pt x="3187" y="7238"/>
                  </a:lnTo>
                  <a:lnTo>
                    <a:pt x="8902" y="11049"/>
                  </a:lnTo>
                  <a:lnTo>
                    <a:pt x="21996" y="14859"/>
                  </a:lnTo>
                  <a:lnTo>
                    <a:pt x="17144" y="8509"/>
                  </a:lnTo>
                  <a:lnTo>
                    <a:pt x="11531" y="3301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70622" y="1434973"/>
              <a:ext cx="22225" cy="15240"/>
            </a:xfrm>
            <a:custGeom>
              <a:avLst/>
              <a:gdLst/>
              <a:ahLst/>
              <a:cxnLst/>
              <a:rect l="l" t="t" r="r" b="b"/>
              <a:pathLst>
                <a:path w="22225" h="15240">
                  <a:moveTo>
                    <a:pt x="5016" y="0"/>
                  </a:moveTo>
                  <a:lnTo>
                    <a:pt x="0" y="5587"/>
                  </a:lnTo>
                  <a:lnTo>
                    <a:pt x="3187" y="7238"/>
                  </a:lnTo>
                  <a:lnTo>
                    <a:pt x="8902" y="11049"/>
                  </a:lnTo>
                  <a:lnTo>
                    <a:pt x="21996" y="14859"/>
                  </a:lnTo>
                  <a:lnTo>
                    <a:pt x="17144" y="8509"/>
                  </a:lnTo>
                  <a:lnTo>
                    <a:pt x="11531" y="3301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79525" y="144602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90">
                  <a:moveTo>
                    <a:pt x="0" y="0"/>
                  </a:moveTo>
                  <a:lnTo>
                    <a:pt x="3543" y="2666"/>
                  </a:lnTo>
                  <a:lnTo>
                    <a:pt x="6680" y="5461"/>
                  </a:lnTo>
                  <a:lnTo>
                    <a:pt x="9486" y="8636"/>
                  </a:lnTo>
                  <a:lnTo>
                    <a:pt x="1308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79525" y="1343405"/>
              <a:ext cx="61594" cy="111760"/>
            </a:xfrm>
            <a:custGeom>
              <a:avLst/>
              <a:gdLst/>
              <a:ahLst/>
              <a:cxnLst/>
              <a:rect l="l" t="t" r="r" b="b"/>
              <a:pathLst>
                <a:path w="61594" h="111759">
                  <a:moveTo>
                    <a:pt x="13081" y="106426"/>
                  </a:moveTo>
                  <a:lnTo>
                    <a:pt x="0" y="102616"/>
                  </a:lnTo>
                  <a:lnTo>
                    <a:pt x="3543" y="105283"/>
                  </a:lnTo>
                  <a:lnTo>
                    <a:pt x="6680" y="108077"/>
                  </a:lnTo>
                  <a:lnTo>
                    <a:pt x="9486" y="111252"/>
                  </a:lnTo>
                  <a:lnTo>
                    <a:pt x="13081" y="106426"/>
                  </a:lnTo>
                  <a:close/>
                </a:path>
                <a:path w="61594" h="111759">
                  <a:moveTo>
                    <a:pt x="61036" y="1270"/>
                  </a:moveTo>
                  <a:lnTo>
                    <a:pt x="59410" y="508"/>
                  </a:lnTo>
                  <a:lnTo>
                    <a:pt x="57759" y="0"/>
                  </a:lnTo>
                  <a:lnTo>
                    <a:pt x="61036" y="127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26896" y="133908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0" y="0"/>
                  </a:moveTo>
                  <a:lnTo>
                    <a:pt x="2819" y="1270"/>
                  </a:lnTo>
                  <a:lnTo>
                    <a:pt x="5702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26896" y="133908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0" y="0"/>
                  </a:moveTo>
                  <a:lnTo>
                    <a:pt x="2819" y="1270"/>
                  </a:lnTo>
                  <a:lnTo>
                    <a:pt x="5702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26896" y="1322577"/>
              <a:ext cx="15240" cy="22225"/>
            </a:xfrm>
            <a:custGeom>
              <a:avLst/>
              <a:gdLst/>
              <a:ahLst/>
              <a:cxnLst/>
              <a:rect l="l" t="t" r="r" b="b"/>
              <a:pathLst>
                <a:path w="15240" h="22225">
                  <a:moveTo>
                    <a:pt x="7873" y="0"/>
                  </a:moveTo>
                  <a:lnTo>
                    <a:pt x="0" y="16510"/>
                  </a:lnTo>
                  <a:lnTo>
                    <a:pt x="10325" y="20827"/>
                  </a:lnTo>
                  <a:lnTo>
                    <a:pt x="13703" y="21971"/>
                  </a:lnTo>
                  <a:lnTo>
                    <a:pt x="14820" y="18287"/>
                  </a:lnTo>
                  <a:lnTo>
                    <a:pt x="13677" y="19431"/>
                  </a:lnTo>
                  <a:lnTo>
                    <a:pt x="11899" y="19558"/>
                  </a:lnTo>
                  <a:lnTo>
                    <a:pt x="11633" y="635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26896" y="1322577"/>
              <a:ext cx="15240" cy="22225"/>
            </a:xfrm>
            <a:custGeom>
              <a:avLst/>
              <a:gdLst/>
              <a:ahLst/>
              <a:cxnLst/>
              <a:rect l="l" t="t" r="r" b="b"/>
              <a:pathLst>
                <a:path w="15240" h="22225">
                  <a:moveTo>
                    <a:pt x="7873" y="0"/>
                  </a:moveTo>
                  <a:lnTo>
                    <a:pt x="0" y="16510"/>
                  </a:lnTo>
                  <a:lnTo>
                    <a:pt x="10325" y="20827"/>
                  </a:lnTo>
                  <a:lnTo>
                    <a:pt x="13703" y="21971"/>
                  </a:lnTo>
                  <a:lnTo>
                    <a:pt x="14820" y="18287"/>
                  </a:lnTo>
                  <a:lnTo>
                    <a:pt x="13677" y="19431"/>
                  </a:lnTo>
                  <a:lnTo>
                    <a:pt x="11899" y="19558"/>
                  </a:lnTo>
                  <a:lnTo>
                    <a:pt x="11633" y="635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34757" y="131572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09" h="7619">
                  <a:moveTo>
                    <a:pt x="3556" y="0"/>
                  </a:moveTo>
                  <a:lnTo>
                    <a:pt x="0" y="6857"/>
                  </a:lnTo>
                  <a:lnTo>
                    <a:pt x="3771" y="749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34757" y="131572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09" h="7619">
                  <a:moveTo>
                    <a:pt x="3556" y="0"/>
                  </a:moveTo>
                  <a:lnTo>
                    <a:pt x="0" y="6857"/>
                  </a:lnTo>
                  <a:lnTo>
                    <a:pt x="3771" y="749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38517" y="1323213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0"/>
                  </a:moveTo>
                  <a:lnTo>
                    <a:pt x="279" y="18923"/>
                  </a:lnTo>
                  <a:lnTo>
                    <a:pt x="2070" y="18923"/>
                  </a:lnTo>
                  <a:lnTo>
                    <a:pt x="3200" y="17652"/>
                  </a:lnTo>
                  <a:lnTo>
                    <a:pt x="7899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38517" y="1323213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0"/>
                  </a:moveTo>
                  <a:lnTo>
                    <a:pt x="279" y="18923"/>
                  </a:lnTo>
                  <a:lnTo>
                    <a:pt x="2070" y="18923"/>
                  </a:lnTo>
                  <a:lnTo>
                    <a:pt x="3200" y="17652"/>
                  </a:lnTo>
                  <a:lnTo>
                    <a:pt x="7899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38517" y="1323213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5" h="19050">
                  <a:moveTo>
                    <a:pt x="0" y="0"/>
                  </a:moveTo>
                  <a:lnTo>
                    <a:pt x="279" y="18923"/>
                  </a:lnTo>
                  <a:lnTo>
                    <a:pt x="2070" y="18923"/>
                  </a:lnTo>
                  <a:lnTo>
                    <a:pt x="3200" y="17652"/>
                  </a:lnTo>
                  <a:lnTo>
                    <a:pt x="7899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38313" y="1302893"/>
              <a:ext cx="14604" cy="22225"/>
            </a:xfrm>
            <a:custGeom>
              <a:avLst/>
              <a:gdLst/>
              <a:ahLst/>
              <a:cxnLst/>
              <a:rect l="l" t="t" r="r" b="b"/>
              <a:pathLst>
                <a:path w="14605" h="22225">
                  <a:moveTo>
                    <a:pt x="7467" y="0"/>
                  </a:moveTo>
                  <a:lnTo>
                    <a:pt x="2362" y="8509"/>
                  </a:lnTo>
                  <a:lnTo>
                    <a:pt x="0" y="12827"/>
                  </a:lnTo>
                  <a:lnTo>
                    <a:pt x="215" y="20320"/>
                  </a:lnTo>
                  <a:lnTo>
                    <a:pt x="8089" y="21717"/>
                  </a:lnTo>
                  <a:lnTo>
                    <a:pt x="14312" y="508"/>
                  </a:lnTo>
                  <a:lnTo>
                    <a:pt x="9956" y="3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F6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38313" y="1302893"/>
              <a:ext cx="14604" cy="22225"/>
            </a:xfrm>
            <a:custGeom>
              <a:avLst/>
              <a:gdLst/>
              <a:ahLst/>
              <a:cxnLst/>
              <a:rect l="l" t="t" r="r" b="b"/>
              <a:pathLst>
                <a:path w="14605" h="22225">
                  <a:moveTo>
                    <a:pt x="7467" y="0"/>
                  </a:moveTo>
                  <a:lnTo>
                    <a:pt x="2362" y="8509"/>
                  </a:lnTo>
                  <a:lnTo>
                    <a:pt x="0" y="12827"/>
                  </a:lnTo>
                  <a:lnTo>
                    <a:pt x="215" y="20320"/>
                  </a:lnTo>
                  <a:lnTo>
                    <a:pt x="8089" y="21717"/>
                  </a:lnTo>
                  <a:lnTo>
                    <a:pt x="14312" y="508"/>
                  </a:lnTo>
                  <a:lnTo>
                    <a:pt x="9956" y="3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CA663E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38313" y="1302893"/>
              <a:ext cx="14604" cy="22225"/>
            </a:xfrm>
            <a:custGeom>
              <a:avLst/>
              <a:gdLst/>
              <a:ahLst/>
              <a:cxnLst/>
              <a:rect l="l" t="t" r="r" b="b"/>
              <a:pathLst>
                <a:path w="14605" h="22225">
                  <a:moveTo>
                    <a:pt x="7467" y="0"/>
                  </a:moveTo>
                  <a:lnTo>
                    <a:pt x="2362" y="8509"/>
                  </a:lnTo>
                  <a:lnTo>
                    <a:pt x="0" y="12827"/>
                  </a:lnTo>
                  <a:lnTo>
                    <a:pt x="215" y="20320"/>
                  </a:lnTo>
                  <a:lnTo>
                    <a:pt x="8089" y="21717"/>
                  </a:lnTo>
                  <a:lnTo>
                    <a:pt x="14312" y="508"/>
                  </a:lnTo>
                  <a:lnTo>
                    <a:pt x="9956" y="3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45781" y="130187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4" h="1905">
                  <a:moveTo>
                    <a:pt x="647" y="0"/>
                  </a:moveTo>
                  <a:lnTo>
                    <a:pt x="0" y="1015"/>
                  </a:lnTo>
                  <a:lnTo>
                    <a:pt x="2489" y="1397"/>
                  </a:lnTo>
                  <a:lnTo>
                    <a:pt x="6769" y="1524"/>
                  </a:lnTo>
                  <a:lnTo>
                    <a:pt x="6667" y="127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45781" y="130187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4" h="1905">
                  <a:moveTo>
                    <a:pt x="647" y="0"/>
                  </a:moveTo>
                  <a:lnTo>
                    <a:pt x="0" y="1015"/>
                  </a:lnTo>
                  <a:lnTo>
                    <a:pt x="2489" y="1397"/>
                  </a:lnTo>
                  <a:lnTo>
                    <a:pt x="6769" y="1524"/>
                  </a:lnTo>
                  <a:lnTo>
                    <a:pt x="6667" y="127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48105" y="12989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0" y="254"/>
                  </a:lnTo>
                  <a:lnTo>
                    <a:pt x="342" y="2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48105" y="12989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0" y="254"/>
                  </a:lnTo>
                  <a:lnTo>
                    <a:pt x="342" y="2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046429" y="129920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2197" y="0"/>
                  </a:moveTo>
                  <a:lnTo>
                    <a:pt x="1612" y="126"/>
                  </a:lnTo>
                  <a:lnTo>
                    <a:pt x="0" y="2666"/>
                  </a:lnTo>
                  <a:lnTo>
                    <a:pt x="4241" y="3555"/>
                  </a:lnTo>
                  <a:lnTo>
                    <a:pt x="6007" y="3810"/>
                  </a:lnTo>
                  <a:lnTo>
                    <a:pt x="6019" y="3301"/>
                  </a:lnTo>
                  <a:lnTo>
                    <a:pt x="5867" y="2793"/>
                  </a:lnTo>
                  <a:lnTo>
                    <a:pt x="4432" y="126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8B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46429" y="129920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019" y="3302"/>
                  </a:moveTo>
                  <a:lnTo>
                    <a:pt x="5867" y="2794"/>
                  </a:lnTo>
                  <a:lnTo>
                    <a:pt x="4432" y="1270"/>
                  </a:lnTo>
                  <a:lnTo>
                    <a:pt x="2197" y="0"/>
                  </a:lnTo>
                  <a:lnTo>
                    <a:pt x="1612" y="127"/>
                  </a:lnTo>
                  <a:lnTo>
                    <a:pt x="0" y="2667"/>
                  </a:lnTo>
                  <a:lnTo>
                    <a:pt x="4241" y="3556"/>
                  </a:lnTo>
                  <a:lnTo>
                    <a:pt x="6007" y="3810"/>
                  </a:lnTo>
                  <a:lnTo>
                    <a:pt x="6019" y="3302"/>
                  </a:lnTo>
                  <a:close/>
                </a:path>
              </a:pathLst>
            </a:custGeom>
            <a:solidFill>
              <a:srgbClr val="FB9E7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323213" y="1212976"/>
              <a:ext cx="38100" cy="16510"/>
            </a:xfrm>
            <a:custGeom>
              <a:avLst/>
              <a:gdLst/>
              <a:ahLst/>
              <a:cxnLst/>
              <a:rect l="l" t="t" r="r" b="b"/>
              <a:pathLst>
                <a:path w="38100" h="16509">
                  <a:moveTo>
                    <a:pt x="30353" y="14224"/>
                  </a:moveTo>
                  <a:lnTo>
                    <a:pt x="29083" y="11049"/>
                  </a:lnTo>
                  <a:lnTo>
                    <a:pt x="22479" y="8509"/>
                  </a:lnTo>
                  <a:lnTo>
                    <a:pt x="17526" y="9779"/>
                  </a:lnTo>
                  <a:lnTo>
                    <a:pt x="14249" y="10337"/>
                  </a:lnTo>
                  <a:lnTo>
                    <a:pt x="17526" y="9652"/>
                  </a:lnTo>
                  <a:lnTo>
                    <a:pt x="22479" y="8509"/>
                  </a:lnTo>
                  <a:lnTo>
                    <a:pt x="15455" y="5588"/>
                  </a:lnTo>
                  <a:lnTo>
                    <a:pt x="14859" y="5334"/>
                  </a:lnTo>
                  <a:lnTo>
                    <a:pt x="14478" y="5461"/>
                  </a:lnTo>
                  <a:lnTo>
                    <a:pt x="14605" y="5334"/>
                  </a:lnTo>
                  <a:lnTo>
                    <a:pt x="9906" y="3429"/>
                  </a:lnTo>
                  <a:lnTo>
                    <a:pt x="0" y="4953"/>
                  </a:lnTo>
                  <a:lnTo>
                    <a:pt x="1016" y="6477"/>
                  </a:lnTo>
                  <a:lnTo>
                    <a:pt x="3683" y="9525"/>
                  </a:lnTo>
                  <a:lnTo>
                    <a:pt x="4953" y="10668"/>
                  </a:lnTo>
                  <a:lnTo>
                    <a:pt x="6350" y="11684"/>
                  </a:lnTo>
                  <a:lnTo>
                    <a:pt x="9525" y="14097"/>
                  </a:lnTo>
                  <a:lnTo>
                    <a:pt x="13716" y="16129"/>
                  </a:lnTo>
                  <a:lnTo>
                    <a:pt x="30353" y="14224"/>
                  </a:lnTo>
                  <a:close/>
                </a:path>
                <a:path w="38100" h="16509">
                  <a:moveTo>
                    <a:pt x="37973" y="0"/>
                  </a:moveTo>
                  <a:lnTo>
                    <a:pt x="24384" y="889"/>
                  </a:lnTo>
                  <a:lnTo>
                    <a:pt x="18796" y="1270"/>
                  </a:lnTo>
                  <a:lnTo>
                    <a:pt x="17780" y="3683"/>
                  </a:lnTo>
                  <a:lnTo>
                    <a:pt x="18288" y="3937"/>
                  </a:lnTo>
                  <a:lnTo>
                    <a:pt x="19685" y="4572"/>
                  </a:lnTo>
                  <a:lnTo>
                    <a:pt x="23622" y="6223"/>
                  </a:lnTo>
                  <a:lnTo>
                    <a:pt x="27432" y="7112"/>
                  </a:lnTo>
                  <a:lnTo>
                    <a:pt x="30480" y="8001"/>
                  </a:lnTo>
                  <a:lnTo>
                    <a:pt x="33401" y="8255"/>
                  </a:lnTo>
                  <a:lnTo>
                    <a:pt x="35941" y="6223"/>
                  </a:lnTo>
                  <a:lnTo>
                    <a:pt x="35991" y="6096"/>
                  </a:lnTo>
                  <a:lnTo>
                    <a:pt x="36576" y="4953"/>
                  </a:lnTo>
                  <a:lnTo>
                    <a:pt x="37122" y="3683"/>
                  </a:lnTo>
                  <a:lnTo>
                    <a:pt x="37604" y="2413"/>
                  </a:lnTo>
                  <a:lnTo>
                    <a:pt x="37795" y="1905"/>
                  </a:lnTo>
                  <a:lnTo>
                    <a:pt x="37909" y="889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712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018273" y="2884893"/>
              <a:ext cx="1344168" cy="787057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239507" y="3910723"/>
              <a:ext cx="858735" cy="611797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644012" y="3333114"/>
              <a:ext cx="728345" cy="929005"/>
            </a:xfrm>
            <a:custGeom>
              <a:avLst/>
              <a:gdLst/>
              <a:ahLst/>
              <a:cxnLst/>
              <a:rect l="l" t="t" r="r" b="b"/>
              <a:pathLst>
                <a:path w="728345" h="929004">
                  <a:moveTo>
                    <a:pt x="0" y="0"/>
                  </a:moveTo>
                  <a:lnTo>
                    <a:pt x="728217" y="0"/>
                  </a:lnTo>
                </a:path>
                <a:path w="728345" h="929004">
                  <a:moveTo>
                    <a:pt x="0" y="928547"/>
                  </a:moveTo>
                  <a:lnTo>
                    <a:pt x="728217" y="928547"/>
                  </a:lnTo>
                </a:path>
              </a:pathLst>
            </a:custGeom>
            <a:ln w="107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3542537" y="4202031"/>
            <a:ext cx="369696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Perkawinan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muda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menghilangkan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 err="1">
                <a:solidFill>
                  <a:srgbClr val="FFFFFF"/>
                </a:solidFill>
                <a:latin typeface="Trebuchet MS"/>
                <a:cs typeface="Trebuchet MS"/>
              </a:rPr>
              <a:t>potensi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peningkatan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b="1" spc="-10" dirty="0" smtClean="0">
                <a:solidFill>
                  <a:srgbClr val="FFFFFF"/>
                </a:solidFill>
              </a:rPr>
              <a:t>1,70</a:t>
            </a:r>
            <a:r>
              <a:rPr sz="1200" b="1" spc="-10" dirty="0">
                <a:solidFill>
                  <a:srgbClr val="FFFFFF"/>
                </a:solidFill>
              </a:rPr>
              <a:t>%</a:t>
            </a:r>
            <a:r>
              <a:rPr sz="1200" b="1" spc="-90" dirty="0">
                <a:solidFill>
                  <a:srgbClr val="FFFFFF"/>
                </a:solidFill>
              </a:rPr>
              <a:t> </a:t>
            </a:r>
            <a:r>
              <a:rPr sz="1200" b="1" spc="-55" dirty="0">
                <a:solidFill>
                  <a:srgbClr val="FFFFFF"/>
                </a:solidFill>
              </a:rPr>
              <a:t>PDB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29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"/>
            <a:ext cx="9144000" cy="5143500"/>
            <a:chOff x="0" y="19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5139836"/>
              <a:ext cx="9144000" cy="3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"/>
              <a:ext cx="9144000" cy="51398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1398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AB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5149850"/>
            <a:chOff x="-4762" y="0"/>
            <a:chExt cx="9153525" cy="5149850"/>
          </a:xfrm>
          <a:gradFill>
            <a:gsLst>
              <a:gs pos="9500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bject 7"/>
            <p:cNvSpPr/>
            <p:nvPr/>
          </p:nvSpPr>
          <p:spPr>
            <a:xfrm>
              <a:off x="0" y="19"/>
              <a:ext cx="9144000" cy="5140325"/>
            </a:xfrm>
            <a:custGeom>
              <a:avLst/>
              <a:gdLst/>
              <a:ahLst/>
              <a:cxnLst/>
              <a:rect l="l" t="t" r="r" b="b"/>
              <a:pathLst>
                <a:path w="9144000" h="5140325">
                  <a:moveTo>
                    <a:pt x="9144000" y="0"/>
                  </a:moveTo>
                  <a:lnTo>
                    <a:pt x="0" y="0"/>
                  </a:lnTo>
                  <a:lnTo>
                    <a:pt x="0" y="5139817"/>
                  </a:lnTo>
                </a:path>
              </a:pathLst>
            </a:custGeom>
            <a:grpFill/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5873" y="2176716"/>
              <a:ext cx="253987" cy="142684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3341" y="2083434"/>
              <a:ext cx="1215390" cy="2374265"/>
            </a:xfrm>
            <a:custGeom>
              <a:avLst/>
              <a:gdLst/>
              <a:ahLst/>
              <a:cxnLst/>
              <a:rect l="l" t="t" r="r" b="b"/>
              <a:pathLst>
                <a:path w="1215389" h="2374265">
                  <a:moveTo>
                    <a:pt x="1040511" y="292227"/>
                  </a:moveTo>
                  <a:lnTo>
                    <a:pt x="1034923" y="249047"/>
                  </a:lnTo>
                  <a:lnTo>
                    <a:pt x="1018540" y="207772"/>
                  </a:lnTo>
                  <a:lnTo>
                    <a:pt x="992124" y="169037"/>
                  </a:lnTo>
                  <a:lnTo>
                    <a:pt x="956691" y="133096"/>
                  </a:lnTo>
                  <a:lnTo>
                    <a:pt x="912876" y="100457"/>
                  </a:lnTo>
                  <a:lnTo>
                    <a:pt x="861568" y="71628"/>
                  </a:lnTo>
                  <a:lnTo>
                    <a:pt x="803529" y="46990"/>
                  </a:lnTo>
                  <a:lnTo>
                    <a:pt x="739648" y="27051"/>
                  </a:lnTo>
                  <a:lnTo>
                    <a:pt x="670560" y="12319"/>
                  </a:lnTo>
                  <a:lnTo>
                    <a:pt x="597154" y="3175"/>
                  </a:lnTo>
                  <a:lnTo>
                    <a:pt x="520319" y="0"/>
                  </a:lnTo>
                  <a:lnTo>
                    <a:pt x="443357" y="3175"/>
                  </a:lnTo>
                  <a:lnTo>
                    <a:pt x="370078" y="12319"/>
                  </a:lnTo>
                  <a:lnTo>
                    <a:pt x="300990" y="27051"/>
                  </a:lnTo>
                  <a:lnTo>
                    <a:pt x="236982" y="46990"/>
                  </a:lnTo>
                  <a:lnTo>
                    <a:pt x="178943" y="71628"/>
                  </a:lnTo>
                  <a:lnTo>
                    <a:pt x="127635" y="100457"/>
                  </a:lnTo>
                  <a:lnTo>
                    <a:pt x="83820" y="133096"/>
                  </a:lnTo>
                  <a:lnTo>
                    <a:pt x="48387" y="169037"/>
                  </a:lnTo>
                  <a:lnTo>
                    <a:pt x="22098" y="207772"/>
                  </a:lnTo>
                  <a:lnTo>
                    <a:pt x="5715" y="249047"/>
                  </a:lnTo>
                  <a:lnTo>
                    <a:pt x="0" y="292227"/>
                  </a:lnTo>
                  <a:lnTo>
                    <a:pt x="5715" y="335407"/>
                  </a:lnTo>
                  <a:lnTo>
                    <a:pt x="22098" y="376682"/>
                  </a:lnTo>
                  <a:lnTo>
                    <a:pt x="48387" y="415417"/>
                  </a:lnTo>
                  <a:lnTo>
                    <a:pt x="83820" y="451358"/>
                  </a:lnTo>
                  <a:lnTo>
                    <a:pt x="127635" y="483997"/>
                  </a:lnTo>
                  <a:lnTo>
                    <a:pt x="178943" y="512826"/>
                  </a:lnTo>
                  <a:lnTo>
                    <a:pt x="236982" y="537464"/>
                  </a:lnTo>
                  <a:lnTo>
                    <a:pt x="300990" y="557403"/>
                  </a:lnTo>
                  <a:lnTo>
                    <a:pt x="370078" y="572135"/>
                  </a:lnTo>
                  <a:lnTo>
                    <a:pt x="443357" y="581406"/>
                  </a:lnTo>
                  <a:lnTo>
                    <a:pt x="520319" y="584581"/>
                  </a:lnTo>
                  <a:lnTo>
                    <a:pt x="597154" y="581406"/>
                  </a:lnTo>
                  <a:lnTo>
                    <a:pt x="670560" y="572135"/>
                  </a:lnTo>
                  <a:lnTo>
                    <a:pt x="739648" y="557403"/>
                  </a:lnTo>
                  <a:lnTo>
                    <a:pt x="803529" y="537464"/>
                  </a:lnTo>
                  <a:lnTo>
                    <a:pt x="861568" y="512826"/>
                  </a:lnTo>
                  <a:lnTo>
                    <a:pt x="912876" y="483997"/>
                  </a:lnTo>
                  <a:lnTo>
                    <a:pt x="956691" y="451358"/>
                  </a:lnTo>
                  <a:lnTo>
                    <a:pt x="992124" y="415417"/>
                  </a:lnTo>
                  <a:lnTo>
                    <a:pt x="1018540" y="376682"/>
                  </a:lnTo>
                  <a:lnTo>
                    <a:pt x="1034923" y="335407"/>
                  </a:lnTo>
                  <a:lnTo>
                    <a:pt x="1040511" y="292227"/>
                  </a:lnTo>
                  <a:close/>
                </a:path>
                <a:path w="1215389" h="2374265">
                  <a:moveTo>
                    <a:pt x="1215263" y="2230958"/>
                  </a:moveTo>
                  <a:lnTo>
                    <a:pt x="1202309" y="2185860"/>
                  </a:lnTo>
                  <a:lnTo>
                    <a:pt x="1166241" y="2146681"/>
                  </a:lnTo>
                  <a:lnTo>
                    <a:pt x="1111250" y="2115794"/>
                  </a:lnTo>
                  <a:lnTo>
                    <a:pt x="1041527" y="2095538"/>
                  </a:lnTo>
                  <a:lnTo>
                    <a:pt x="961263" y="2088261"/>
                  </a:lnTo>
                  <a:lnTo>
                    <a:pt x="880999" y="2095538"/>
                  </a:lnTo>
                  <a:lnTo>
                    <a:pt x="811276" y="2115794"/>
                  </a:lnTo>
                  <a:lnTo>
                    <a:pt x="756285" y="2146681"/>
                  </a:lnTo>
                  <a:lnTo>
                    <a:pt x="720217" y="2185860"/>
                  </a:lnTo>
                  <a:lnTo>
                    <a:pt x="707263" y="2230958"/>
                  </a:lnTo>
                  <a:lnTo>
                    <a:pt x="720217" y="2276068"/>
                  </a:lnTo>
                  <a:lnTo>
                    <a:pt x="756285" y="2315235"/>
                  </a:lnTo>
                  <a:lnTo>
                    <a:pt x="811276" y="2346134"/>
                  </a:lnTo>
                  <a:lnTo>
                    <a:pt x="880999" y="2366391"/>
                  </a:lnTo>
                  <a:lnTo>
                    <a:pt x="961263" y="2373655"/>
                  </a:lnTo>
                  <a:lnTo>
                    <a:pt x="1041527" y="2366391"/>
                  </a:lnTo>
                  <a:lnTo>
                    <a:pt x="1111250" y="2346134"/>
                  </a:lnTo>
                  <a:lnTo>
                    <a:pt x="1166241" y="2315235"/>
                  </a:lnTo>
                  <a:lnTo>
                    <a:pt x="1202309" y="2276068"/>
                  </a:lnTo>
                  <a:lnTo>
                    <a:pt x="1215263" y="223095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057" y="2457703"/>
              <a:ext cx="8117205" cy="2105660"/>
            </a:xfrm>
            <a:custGeom>
              <a:avLst/>
              <a:gdLst/>
              <a:ahLst/>
              <a:cxnLst/>
              <a:rect l="l" t="t" r="r" b="b"/>
              <a:pathLst>
                <a:path w="8117205" h="2105660">
                  <a:moveTo>
                    <a:pt x="7923885" y="0"/>
                  </a:moveTo>
                  <a:lnTo>
                    <a:pt x="193078" y="0"/>
                  </a:lnTo>
                  <a:lnTo>
                    <a:pt x="117919" y="8508"/>
                  </a:lnTo>
                  <a:lnTo>
                    <a:pt x="56553" y="31750"/>
                  </a:lnTo>
                  <a:lnTo>
                    <a:pt x="15176" y="66166"/>
                  </a:lnTo>
                  <a:lnTo>
                    <a:pt x="0" y="108457"/>
                  </a:lnTo>
                  <a:lnTo>
                    <a:pt x="0" y="1996630"/>
                  </a:lnTo>
                  <a:lnTo>
                    <a:pt x="15176" y="2038858"/>
                  </a:lnTo>
                  <a:lnTo>
                    <a:pt x="56553" y="2073338"/>
                  </a:lnTo>
                  <a:lnTo>
                    <a:pt x="117919" y="2096592"/>
                  </a:lnTo>
                  <a:lnTo>
                    <a:pt x="193078" y="2105113"/>
                  </a:lnTo>
                  <a:lnTo>
                    <a:pt x="7923885" y="2105113"/>
                  </a:lnTo>
                  <a:lnTo>
                    <a:pt x="7999069" y="2096592"/>
                  </a:lnTo>
                  <a:lnTo>
                    <a:pt x="8060410" y="2073338"/>
                  </a:lnTo>
                  <a:lnTo>
                    <a:pt x="8101812" y="2038858"/>
                  </a:lnTo>
                  <a:lnTo>
                    <a:pt x="8116925" y="1996630"/>
                  </a:lnTo>
                  <a:lnTo>
                    <a:pt x="8116925" y="108457"/>
                  </a:lnTo>
                  <a:lnTo>
                    <a:pt x="8101812" y="66166"/>
                  </a:lnTo>
                  <a:lnTo>
                    <a:pt x="8060410" y="31750"/>
                  </a:lnTo>
                  <a:lnTo>
                    <a:pt x="7999069" y="8508"/>
                  </a:lnTo>
                  <a:lnTo>
                    <a:pt x="79238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044" y="2130171"/>
              <a:ext cx="3393440" cy="236220"/>
            </a:xfrm>
            <a:custGeom>
              <a:avLst/>
              <a:gdLst/>
              <a:ahLst/>
              <a:cxnLst/>
              <a:rect l="l" t="t" r="r" b="b"/>
              <a:pathLst>
                <a:path w="3393440" h="236219">
                  <a:moveTo>
                    <a:pt x="3274441" y="0"/>
                  </a:moveTo>
                  <a:lnTo>
                    <a:pt x="118745" y="0"/>
                  </a:lnTo>
                  <a:lnTo>
                    <a:pt x="72517" y="5206"/>
                  </a:lnTo>
                  <a:lnTo>
                    <a:pt x="34785" y="19558"/>
                  </a:lnTo>
                  <a:lnTo>
                    <a:pt x="9334" y="40767"/>
                  </a:lnTo>
                  <a:lnTo>
                    <a:pt x="0" y="66675"/>
                  </a:lnTo>
                  <a:lnTo>
                    <a:pt x="0" y="169037"/>
                  </a:lnTo>
                  <a:lnTo>
                    <a:pt x="9334" y="194945"/>
                  </a:lnTo>
                  <a:lnTo>
                    <a:pt x="34785" y="216154"/>
                  </a:lnTo>
                  <a:lnTo>
                    <a:pt x="72517" y="230505"/>
                  </a:lnTo>
                  <a:lnTo>
                    <a:pt x="118745" y="235712"/>
                  </a:lnTo>
                  <a:lnTo>
                    <a:pt x="3274441" y="235712"/>
                  </a:lnTo>
                  <a:lnTo>
                    <a:pt x="3320668" y="230505"/>
                  </a:lnTo>
                  <a:lnTo>
                    <a:pt x="3358388" y="216154"/>
                  </a:lnTo>
                  <a:lnTo>
                    <a:pt x="3383788" y="194945"/>
                  </a:lnTo>
                  <a:lnTo>
                    <a:pt x="3393185" y="169037"/>
                  </a:lnTo>
                  <a:lnTo>
                    <a:pt x="3393185" y="66675"/>
                  </a:lnTo>
                  <a:lnTo>
                    <a:pt x="3383788" y="40767"/>
                  </a:lnTo>
                  <a:lnTo>
                    <a:pt x="3358388" y="19558"/>
                  </a:lnTo>
                  <a:lnTo>
                    <a:pt x="3320668" y="5206"/>
                  </a:lnTo>
                  <a:lnTo>
                    <a:pt x="32744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12419"/>
              <a:ext cx="9017508" cy="131063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39471"/>
              <a:ext cx="8970137" cy="111638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9471"/>
              <a:ext cx="8970645" cy="1116965"/>
            </a:xfrm>
            <a:custGeom>
              <a:avLst/>
              <a:gdLst/>
              <a:ahLst/>
              <a:cxnLst/>
              <a:rect l="l" t="t" r="r" b="b"/>
              <a:pathLst>
                <a:path w="8970645" h="1116965">
                  <a:moveTo>
                    <a:pt x="8970137" y="0"/>
                  </a:moveTo>
                  <a:lnTo>
                    <a:pt x="0" y="0"/>
                  </a:lnTo>
                </a:path>
                <a:path w="8970645" h="1116965">
                  <a:moveTo>
                    <a:pt x="0" y="1116389"/>
                  </a:moveTo>
                  <a:lnTo>
                    <a:pt x="539623" y="1074292"/>
                  </a:lnTo>
                  <a:lnTo>
                    <a:pt x="8049895" y="1074292"/>
                  </a:lnTo>
                  <a:lnTo>
                    <a:pt x="8340344" y="935227"/>
                  </a:lnTo>
                  <a:lnTo>
                    <a:pt x="8671941" y="645032"/>
                  </a:lnTo>
                  <a:lnTo>
                    <a:pt x="8940927" y="208914"/>
                  </a:lnTo>
                  <a:lnTo>
                    <a:pt x="8970137" y="0"/>
                  </a:lnTo>
                </a:path>
              </a:pathLst>
            </a:custGeom>
            <a:grpFill/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84543" y="1418463"/>
              <a:ext cx="1137285" cy="33020"/>
            </a:xfrm>
            <a:custGeom>
              <a:avLst/>
              <a:gdLst/>
              <a:ahLst/>
              <a:cxnLst/>
              <a:rect l="l" t="t" r="r" b="b"/>
              <a:pathLst>
                <a:path w="1137284" h="33019">
                  <a:moveTo>
                    <a:pt x="1137284" y="0"/>
                  </a:moveTo>
                  <a:lnTo>
                    <a:pt x="0" y="0"/>
                  </a:lnTo>
                  <a:lnTo>
                    <a:pt x="729614" y="32638"/>
                  </a:lnTo>
                  <a:lnTo>
                    <a:pt x="1137284" y="0"/>
                  </a:lnTo>
                  <a:close/>
                </a:path>
              </a:pathLst>
            </a:custGeom>
            <a:grpFill/>
            <a:ln w="9525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623" y="1413764"/>
              <a:ext cx="7510780" cy="13970"/>
            </a:xfrm>
            <a:custGeom>
              <a:avLst/>
              <a:gdLst/>
              <a:ahLst/>
              <a:cxnLst/>
              <a:rect l="l" t="t" r="r" b="b"/>
              <a:pathLst>
                <a:path w="7510780" h="13969">
                  <a:moveTo>
                    <a:pt x="-4762" y="6731"/>
                  </a:moveTo>
                  <a:lnTo>
                    <a:pt x="7515034" y="6731"/>
                  </a:lnTo>
                </a:path>
              </a:pathLst>
            </a:custGeom>
            <a:grpFill/>
            <a:ln w="22987">
              <a:solidFill>
                <a:srgbClr val="AB20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92353" y="62611"/>
            <a:ext cx="4177029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315" dirty="0">
                <a:solidFill>
                  <a:srgbClr val="390F04"/>
                </a:solidFill>
                <a:latin typeface="Times New Roman"/>
                <a:cs typeface="Times New Roman"/>
              </a:rPr>
              <a:t>Kenali</a:t>
            </a:r>
            <a:r>
              <a:rPr sz="3650" spc="-145" dirty="0">
                <a:solidFill>
                  <a:srgbClr val="390F04"/>
                </a:solidFill>
                <a:latin typeface="Times New Roman"/>
                <a:cs typeface="Times New Roman"/>
              </a:rPr>
              <a:t> </a:t>
            </a:r>
            <a:r>
              <a:rPr sz="3650" spc="305" dirty="0">
                <a:solidFill>
                  <a:srgbClr val="390F04"/>
                </a:solidFill>
                <a:latin typeface="Times New Roman"/>
                <a:cs typeface="Times New Roman"/>
              </a:rPr>
              <a:t>Bahayanya,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3864" y="3495802"/>
            <a:ext cx="1590675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0F04"/>
                </a:solidFill>
                <a:latin typeface="Trebuchet MS"/>
                <a:cs typeface="Trebuchet MS"/>
              </a:rPr>
              <a:t>Anak</a:t>
            </a:r>
            <a:r>
              <a:rPr sz="1000" spc="-13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30" dirty="0">
                <a:solidFill>
                  <a:srgbClr val="390F04"/>
                </a:solidFill>
                <a:latin typeface="Trebuchet MS"/>
                <a:cs typeface="Trebuchet MS"/>
              </a:rPr>
              <a:t>menjadi</a:t>
            </a:r>
            <a:r>
              <a:rPr sz="1000" spc="-14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390F04"/>
                </a:solidFill>
                <a:latin typeface="Tahoma"/>
                <a:cs typeface="Tahoma"/>
              </a:rPr>
              <a:t>putus</a:t>
            </a:r>
            <a:r>
              <a:rPr sz="1000" b="1" spc="-15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000" b="1" spc="-50" dirty="0">
                <a:solidFill>
                  <a:srgbClr val="390F04"/>
                </a:solidFill>
                <a:latin typeface="Tahoma"/>
                <a:cs typeface="Tahoma"/>
              </a:rPr>
              <a:t>sekolah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ts val="1190"/>
              </a:lnSpc>
            </a:pPr>
            <a:r>
              <a:rPr sz="1000" b="1" spc="-60" dirty="0">
                <a:solidFill>
                  <a:srgbClr val="390F04"/>
                </a:solidFill>
                <a:latin typeface="Tahoma"/>
                <a:cs typeface="Tahoma"/>
              </a:rPr>
              <a:t>Banyaknya </a:t>
            </a:r>
            <a:r>
              <a:rPr sz="1000" b="1" spc="-55" dirty="0">
                <a:solidFill>
                  <a:srgbClr val="390F04"/>
                </a:solidFill>
                <a:latin typeface="Tahoma"/>
                <a:cs typeface="Tahoma"/>
              </a:rPr>
              <a:t>pekerja</a:t>
            </a:r>
            <a:r>
              <a:rPr sz="1000" b="1" spc="-229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000" b="1" spc="-50" dirty="0">
                <a:solidFill>
                  <a:srgbClr val="390F04"/>
                </a:solidFill>
                <a:latin typeface="Tahoma"/>
                <a:cs typeface="Tahoma"/>
              </a:rPr>
              <a:t>anak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0"/>
              </a:lnSpc>
            </a:pPr>
            <a:r>
              <a:rPr sz="1000" spc="-20" dirty="0">
                <a:solidFill>
                  <a:srgbClr val="390F04"/>
                </a:solidFill>
                <a:latin typeface="Trebuchet MS"/>
                <a:cs typeface="Trebuchet MS"/>
              </a:rPr>
              <a:t>di </a:t>
            </a:r>
            <a:r>
              <a:rPr sz="1000" spc="-15" dirty="0">
                <a:solidFill>
                  <a:srgbClr val="390F04"/>
                </a:solidFill>
                <a:latin typeface="Trebuchet MS"/>
                <a:cs typeface="Trebuchet MS"/>
              </a:rPr>
              <a:t>bawah</a:t>
            </a:r>
            <a:r>
              <a:rPr sz="1000" spc="-16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390F04"/>
                </a:solidFill>
                <a:latin typeface="Trebuchet MS"/>
                <a:cs typeface="Trebuchet MS"/>
              </a:rPr>
              <a:t>umur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4621" y="2050694"/>
            <a:ext cx="6705600" cy="2392680"/>
            <a:chOff x="654621" y="2050694"/>
            <a:chExt cx="6705600" cy="2392680"/>
          </a:xfrm>
        </p:grpSpPr>
        <p:sp>
          <p:nvSpPr>
            <p:cNvPr id="20" name="object 20"/>
            <p:cNvSpPr/>
            <p:nvPr/>
          </p:nvSpPr>
          <p:spPr>
            <a:xfrm>
              <a:off x="4338700" y="2050694"/>
              <a:ext cx="3021456" cy="21893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1067" y="3334118"/>
              <a:ext cx="914869" cy="5139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1067" y="2748648"/>
              <a:ext cx="914869" cy="5139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1067" y="3929202"/>
              <a:ext cx="914869" cy="5139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2244" y="4048137"/>
              <a:ext cx="290169" cy="2318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31543" y="4055745"/>
              <a:ext cx="323723" cy="1815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3382" y="4031170"/>
              <a:ext cx="349885" cy="123825"/>
            </a:xfrm>
            <a:custGeom>
              <a:avLst/>
              <a:gdLst/>
              <a:ahLst/>
              <a:cxnLst/>
              <a:rect l="l" t="t" r="r" b="b"/>
              <a:pathLst>
                <a:path w="349885" h="123825">
                  <a:moveTo>
                    <a:pt x="182879" y="0"/>
                  </a:moveTo>
                  <a:lnTo>
                    <a:pt x="109219" y="7734"/>
                  </a:lnTo>
                  <a:lnTo>
                    <a:pt x="26542" y="57302"/>
                  </a:lnTo>
                  <a:lnTo>
                    <a:pt x="6222" y="99529"/>
                  </a:lnTo>
                  <a:lnTo>
                    <a:pt x="0" y="123291"/>
                  </a:lnTo>
                  <a:lnTo>
                    <a:pt x="89788" y="100431"/>
                  </a:lnTo>
                  <a:lnTo>
                    <a:pt x="187578" y="80670"/>
                  </a:lnTo>
                  <a:lnTo>
                    <a:pt x="279018" y="66357"/>
                  </a:lnTo>
                  <a:lnTo>
                    <a:pt x="349377" y="59867"/>
                  </a:lnTo>
                  <a:lnTo>
                    <a:pt x="328041" y="44259"/>
                  </a:lnTo>
                  <a:lnTo>
                    <a:pt x="298958" y="24320"/>
                  </a:lnTo>
                  <a:lnTo>
                    <a:pt x="253491" y="717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8F3A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5033" y="3996232"/>
              <a:ext cx="353060" cy="132715"/>
            </a:xfrm>
            <a:custGeom>
              <a:avLst/>
              <a:gdLst/>
              <a:ahLst/>
              <a:cxnLst/>
              <a:rect l="l" t="t" r="r" b="b"/>
              <a:pathLst>
                <a:path w="353060" h="132714">
                  <a:moveTo>
                    <a:pt x="162687" y="0"/>
                  </a:moveTo>
                  <a:lnTo>
                    <a:pt x="84709" y="16497"/>
                  </a:lnTo>
                  <a:lnTo>
                    <a:pt x="29209" y="45834"/>
                  </a:lnTo>
                  <a:lnTo>
                    <a:pt x="0" y="84785"/>
                  </a:lnTo>
                  <a:lnTo>
                    <a:pt x="1396" y="130162"/>
                  </a:lnTo>
                  <a:lnTo>
                    <a:pt x="1650" y="132638"/>
                  </a:lnTo>
                  <a:lnTo>
                    <a:pt x="96012" y="111772"/>
                  </a:lnTo>
                  <a:lnTo>
                    <a:pt x="201422" y="96164"/>
                  </a:lnTo>
                  <a:lnTo>
                    <a:pt x="294640" y="88265"/>
                  </a:lnTo>
                  <a:lnTo>
                    <a:pt x="352678" y="90576"/>
                  </a:lnTo>
                  <a:lnTo>
                    <a:pt x="326263" y="53746"/>
                  </a:lnTo>
                  <a:lnTo>
                    <a:pt x="286766" y="22453"/>
                  </a:lnTo>
                  <a:lnTo>
                    <a:pt x="232664" y="2590"/>
                  </a:lnTo>
                  <a:lnTo>
                    <a:pt x="162687" y="0"/>
                  </a:lnTo>
                  <a:close/>
                </a:path>
              </a:pathLst>
            </a:custGeom>
            <a:solidFill>
              <a:srgbClr val="EDB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3530" y="3994683"/>
              <a:ext cx="191007" cy="981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5668" y="4077461"/>
              <a:ext cx="351155" cy="52069"/>
            </a:xfrm>
            <a:custGeom>
              <a:avLst/>
              <a:gdLst/>
              <a:ahLst/>
              <a:cxnLst/>
              <a:rect l="l" t="t" r="r" b="b"/>
              <a:pathLst>
                <a:path w="351155" h="52070">
                  <a:moveTo>
                    <a:pt x="307339" y="0"/>
                  </a:moveTo>
                  <a:lnTo>
                    <a:pt x="188594" y="8661"/>
                  </a:lnTo>
                  <a:lnTo>
                    <a:pt x="103250" y="25285"/>
                  </a:lnTo>
                  <a:lnTo>
                    <a:pt x="30606" y="42202"/>
                  </a:lnTo>
                  <a:lnTo>
                    <a:pt x="0" y="51523"/>
                  </a:lnTo>
                  <a:lnTo>
                    <a:pt x="27050" y="48513"/>
                  </a:lnTo>
                  <a:lnTo>
                    <a:pt x="164337" y="23939"/>
                  </a:lnTo>
                  <a:lnTo>
                    <a:pt x="223647" y="14706"/>
                  </a:lnTo>
                  <a:lnTo>
                    <a:pt x="266064" y="11607"/>
                  </a:lnTo>
                  <a:lnTo>
                    <a:pt x="306197" y="10883"/>
                  </a:lnTo>
                  <a:lnTo>
                    <a:pt x="336931" y="10782"/>
                  </a:lnTo>
                  <a:lnTo>
                    <a:pt x="351155" y="9537"/>
                  </a:lnTo>
                  <a:lnTo>
                    <a:pt x="350012" y="6324"/>
                  </a:lnTo>
                  <a:lnTo>
                    <a:pt x="336804" y="2590"/>
                  </a:lnTo>
                  <a:lnTo>
                    <a:pt x="307339" y="0"/>
                  </a:lnTo>
                  <a:close/>
                </a:path>
              </a:pathLst>
            </a:custGeom>
            <a:solidFill>
              <a:srgbClr val="FD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15668" y="4081665"/>
              <a:ext cx="351155" cy="49530"/>
            </a:xfrm>
            <a:custGeom>
              <a:avLst/>
              <a:gdLst/>
              <a:ahLst/>
              <a:cxnLst/>
              <a:rect l="l" t="t" r="r" b="b"/>
              <a:pathLst>
                <a:path w="351155" h="49529">
                  <a:moveTo>
                    <a:pt x="308229" y="0"/>
                  </a:moveTo>
                  <a:lnTo>
                    <a:pt x="189484" y="8661"/>
                  </a:lnTo>
                  <a:lnTo>
                    <a:pt x="103759" y="24244"/>
                  </a:lnTo>
                  <a:lnTo>
                    <a:pt x="30734" y="40131"/>
                  </a:lnTo>
                  <a:lnTo>
                    <a:pt x="0" y="48983"/>
                  </a:lnTo>
                  <a:lnTo>
                    <a:pt x="27050" y="45973"/>
                  </a:lnTo>
                  <a:lnTo>
                    <a:pt x="164337" y="21399"/>
                  </a:lnTo>
                  <a:lnTo>
                    <a:pt x="223647" y="12153"/>
                  </a:lnTo>
                  <a:lnTo>
                    <a:pt x="266064" y="9067"/>
                  </a:lnTo>
                  <a:lnTo>
                    <a:pt x="306197" y="8343"/>
                  </a:lnTo>
                  <a:lnTo>
                    <a:pt x="336931" y="8242"/>
                  </a:lnTo>
                  <a:lnTo>
                    <a:pt x="351155" y="6997"/>
                  </a:lnTo>
                  <a:lnTo>
                    <a:pt x="350138" y="4267"/>
                  </a:lnTo>
                  <a:lnTo>
                    <a:pt x="337312" y="1562"/>
                  </a:lnTo>
                  <a:lnTo>
                    <a:pt x="308229" y="0"/>
                  </a:lnTo>
                  <a:close/>
                </a:path>
              </a:pathLst>
            </a:custGeom>
            <a:solidFill>
              <a:srgbClr val="D49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33068" y="3982872"/>
              <a:ext cx="174625" cy="90805"/>
            </a:xfrm>
            <a:custGeom>
              <a:avLst/>
              <a:gdLst/>
              <a:ahLst/>
              <a:cxnLst/>
              <a:rect l="l" t="t" r="r" b="b"/>
              <a:pathLst>
                <a:path w="174625" h="90804">
                  <a:moveTo>
                    <a:pt x="59436" y="58534"/>
                  </a:moveTo>
                  <a:lnTo>
                    <a:pt x="57531" y="52603"/>
                  </a:lnTo>
                  <a:lnTo>
                    <a:pt x="51308" y="49110"/>
                  </a:lnTo>
                  <a:lnTo>
                    <a:pt x="41529" y="48869"/>
                  </a:lnTo>
                  <a:lnTo>
                    <a:pt x="30480" y="51752"/>
                  </a:lnTo>
                  <a:lnTo>
                    <a:pt x="19177" y="57264"/>
                  </a:lnTo>
                  <a:lnTo>
                    <a:pt x="9271" y="64897"/>
                  </a:lnTo>
                  <a:lnTo>
                    <a:pt x="2413" y="73304"/>
                  </a:lnTo>
                  <a:lnTo>
                    <a:pt x="0" y="80860"/>
                  </a:lnTo>
                  <a:lnTo>
                    <a:pt x="1905" y="86804"/>
                  </a:lnTo>
                  <a:lnTo>
                    <a:pt x="8128" y="90284"/>
                  </a:lnTo>
                  <a:lnTo>
                    <a:pt x="17780" y="90538"/>
                  </a:lnTo>
                  <a:lnTo>
                    <a:pt x="28956" y="87642"/>
                  </a:lnTo>
                  <a:lnTo>
                    <a:pt x="40132" y="82130"/>
                  </a:lnTo>
                  <a:lnTo>
                    <a:pt x="50165" y="74498"/>
                  </a:lnTo>
                  <a:lnTo>
                    <a:pt x="57023" y="66103"/>
                  </a:lnTo>
                  <a:lnTo>
                    <a:pt x="59436" y="58534"/>
                  </a:lnTo>
                  <a:close/>
                </a:path>
                <a:path w="174625" h="90804">
                  <a:moveTo>
                    <a:pt x="174117" y="58801"/>
                  </a:moveTo>
                  <a:lnTo>
                    <a:pt x="159131" y="32651"/>
                  </a:lnTo>
                  <a:lnTo>
                    <a:pt x="144272" y="15227"/>
                  </a:lnTo>
                  <a:lnTo>
                    <a:pt x="130429" y="4889"/>
                  </a:lnTo>
                  <a:lnTo>
                    <a:pt x="118872" y="0"/>
                  </a:lnTo>
                  <a:lnTo>
                    <a:pt x="114554" y="990"/>
                  </a:lnTo>
                  <a:lnTo>
                    <a:pt x="112776" y="2260"/>
                  </a:lnTo>
                  <a:lnTo>
                    <a:pt x="111506" y="5321"/>
                  </a:lnTo>
                  <a:lnTo>
                    <a:pt x="127635" y="6311"/>
                  </a:lnTo>
                  <a:lnTo>
                    <a:pt x="139573" y="12204"/>
                  </a:lnTo>
                  <a:lnTo>
                    <a:pt x="153035" y="28041"/>
                  </a:lnTo>
                  <a:lnTo>
                    <a:pt x="174117" y="58801"/>
                  </a:lnTo>
                  <a:close/>
                </a:path>
              </a:pathLst>
            </a:custGeom>
            <a:solidFill>
              <a:srgbClr val="FD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0938" y="4013885"/>
              <a:ext cx="60325" cy="37465"/>
            </a:xfrm>
            <a:custGeom>
              <a:avLst/>
              <a:gdLst/>
              <a:ahLst/>
              <a:cxnLst/>
              <a:rect l="l" t="t" r="r" b="b"/>
              <a:pathLst>
                <a:path w="60325" h="37464">
                  <a:moveTo>
                    <a:pt x="6350" y="0"/>
                  </a:moveTo>
                  <a:lnTo>
                    <a:pt x="888" y="1117"/>
                  </a:lnTo>
                  <a:lnTo>
                    <a:pt x="0" y="4991"/>
                  </a:lnTo>
                  <a:lnTo>
                    <a:pt x="3683" y="10782"/>
                  </a:lnTo>
                  <a:lnTo>
                    <a:pt x="53721" y="37376"/>
                  </a:lnTo>
                  <a:lnTo>
                    <a:pt x="59181" y="36258"/>
                  </a:lnTo>
                  <a:lnTo>
                    <a:pt x="60071" y="32385"/>
                  </a:lnTo>
                  <a:lnTo>
                    <a:pt x="56515" y="2658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DB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86788" y="4012857"/>
              <a:ext cx="33655" cy="17780"/>
            </a:xfrm>
            <a:custGeom>
              <a:avLst/>
              <a:gdLst/>
              <a:ahLst/>
              <a:cxnLst/>
              <a:rect l="l" t="t" r="r" b="b"/>
              <a:pathLst>
                <a:path w="33655" h="17779">
                  <a:moveTo>
                    <a:pt x="25019" y="0"/>
                  </a:moveTo>
                  <a:lnTo>
                    <a:pt x="16002" y="1498"/>
                  </a:lnTo>
                  <a:lnTo>
                    <a:pt x="2159" y="9004"/>
                  </a:lnTo>
                  <a:lnTo>
                    <a:pt x="0" y="13588"/>
                  </a:lnTo>
                  <a:lnTo>
                    <a:pt x="8382" y="17411"/>
                  </a:lnTo>
                  <a:lnTo>
                    <a:pt x="17399" y="15913"/>
                  </a:lnTo>
                  <a:lnTo>
                    <a:pt x="31242" y="8420"/>
                  </a:lnTo>
                  <a:lnTo>
                    <a:pt x="33401" y="3822"/>
                  </a:lnTo>
                  <a:lnTo>
                    <a:pt x="25019" y="0"/>
                  </a:lnTo>
                  <a:close/>
                </a:path>
              </a:pathLst>
            </a:custGeom>
            <a:solidFill>
              <a:srgbClr val="FD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1506" y="4321784"/>
              <a:ext cx="20955" cy="18415"/>
            </a:xfrm>
            <a:custGeom>
              <a:avLst/>
              <a:gdLst/>
              <a:ahLst/>
              <a:cxnLst/>
              <a:rect l="l" t="t" r="r" b="b"/>
              <a:pathLst>
                <a:path w="20955" h="18414">
                  <a:moveTo>
                    <a:pt x="18161" y="8953"/>
                  </a:moveTo>
                  <a:lnTo>
                    <a:pt x="14351" y="7239"/>
                  </a:lnTo>
                  <a:lnTo>
                    <a:pt x="4064" y="5689"/>
                  </a:lnTo>
                  <a:lnTo>
                    <a:pt x="1397" y="6527"/>
                  </a:lnTo>
                  <a:lnTo>
                    <a:pt x="381" y="9220"/>
                  </a:lnTo>
                  <a:lnTo>
                    <a:pt x="2286" y="10579"/>
                  </a:lnTo>
                  <a:lnTo>
                    <a:pt x="12573" y="12128"/>
                  </a:lnTo>
                  <a:lnTo>
                    <a:pt x="17145" y="11658"/>
                  </a:lnTo>
                  <a:lnTo>
                    <a:pt x="18161" y="8953"/>
                  </a:lnTo>
                  <a:close/>
                </a:path>
                <a:path w="20955" h="18414">
                  <a:moveTo>
                    <a:pt x="18288" y="15125"/>
                  </a:moveTo>
                  <a:lnTo>
                    <a:pt x="14732" y="13284"/>
                  </a:lnTo>
                  <a:lnTo>
                    <a:pt x="4699" y="11252"/>
                  </a:lnTo>
                  <a:lnTo>
                    <a:pt x="0" y="11506"/>
                  </a:lnTo>
                  <a:lnTo>
                    <a:pt x="2032" y="14732"/>
                  </a:lnTo>
                  <a:lnTo>
                    <a:pt x="2159" y="15849"/>
                  </a:lnTo>
                  <a:lnTo>
                    <a:pt x="12319" y="17868"/>
                  </a:lnTo>
                  <a:lnTo>
                    <a:pt x="16891" y="17665"/>
                  </a:lnTo>
                  <a:lnTo>
                    <a:pt x="18288" y="15125"/>
                  </a:lnTo>
                  <a:close/>
                </a:path>
                <a:path w="20955" h="18414">
                  <a:moveTo>
                    <a:pt x="20955" y="3314"/>
                  </a:moveTo>
                  <a:lnTo>
                    <a:pt x="17272" y="1549"/>
                  </a:lnTo>
                  <a:lnTo>
                    <a:pt x="6985" y="0"/>
                  </a:lnTo>
                  <a:lnTo>
                    <a:pt x="4445" y="1079"/>
                  </a:lnTo>
                  <a:lnTo>
                    <a:pt x="3429" y="3835"/>
                  </a:lnTo>
                  <a:lnTo>
                    <a:pt x="5080" y="5016"/>
                  </a:lnTo>
                  <a:lnTo>
                    <a:pt x="15367" y="6565"/>
                  </a:lnTo>
                  <a:lnTo>
                    <a:pt x="19939" y="6070"/>
                  </a:lnTo>
                  <a:lnTo>
                    <a:pt x="20955" y="3314"/>
                  </a:lnTo>
                  <a:close/>
                </a:path>
              </a:pathLst>
            </a:custGeom>
            <a:solidFill>
              <a:srgbClr val="F9B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9125" y="4364050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381" y="0"/>
                  </a:moveTo>
                  <a:lnTo>
                    <a:pt x="0" y="3162"/>
                  </a:lnTo>
                  <a:lnTo>
                    <a:pt x="14478" y="3810"/>
                  </a:lnTo>
                  <a:lnTo>
                    <a:pt x="14859" y="66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C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96110" y="4300931"/>
              <a:ext cx="15875" cy="4445"/>
            </a:xfrm>
            <a:custGeom>
              <a:avLst/>
              <a:gdLst/>
              <a:ahLst/>
              <a:cxnLst/>
              <a:rect l="l" t="t" r="r" b="b"/>
              <a:pathLst>
                <a:path w="15875" h="4445">
                  <a:moveTo>
                    <a:pt x="507" y="0"/>
                  </a:moveTo>
                  <a:lnTo>
                    <a:pt x="0" y="3327"/>
                  </a:lnTo>
                  <a:lnTo>
                    <a:pt x="14858" y="4317"/>
                  </a:lnTo>
                  <a:lnTo>
                    <a:pt x="15366" y="100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0C5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9600" y="4287596"/>
              <a:ext cx="51435" cy="15875"/>
            </a:xfrm>
            <a:custGeom>
              <a:avLst/>
              <a:gdLst/>
              <a:ahLst/>
              <a:cxnLst/>
              <a:rect l="l" t="t" r="r" b="b"/>
              <a:pathLst>
                <a:path w="51434" h="15875">
                  <a:moveTo>
                    <a:pt x="0" y="0"/>
                  </a:moveTo>
                  <a:lnTo>
                    <a:pt x="2921" y="14122"/>
                  </a:lnTo>
                  <a:lnTo>
                    <a:pt x="35052" y="15862"/>
                  </a:lnTo>
                  <a:lnTo>
                    <a:pt x="50800" y="12407"/>
                  </a:lnTo>
                  <a:lnTo>
                    <a:pt x="51435" y="7226"/>
                  </a:lnTo>
                  <a:lnTo>
                    <a:pt x="36703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621" y="2510307"/>
              <a:ext cx="328371" cy="1845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83209" y="771601"/>
            <a:ext cx="7828915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390F04"/>
                </a:solidFill>
                <a:latin typeface="Verdana"/>
                <a:cs typeface="Verdana"/>
              </a:rPr>
              <a:t>Cegah Perkawinan</a:t>
            </a:r>
            <a:r>
              <a:rPr sz="2600" b="1" spc="-375" dirty="0">
                <a:solidFill>
                  <a:srgbClr val="390F04"/>
                </a:solidFill>
                <a:latin typeface="Verdana"/>
                <a:cs typeface="Verdana"/>
              </a:rPr>
              <a:t> </a:t>
            </a:r>
            <a:r>
              <a:rPr sz="2600" b="1" spc="70" dirty="0">
                <a:solidFill>
                  <a:srgbClr val="390F04"/>
                </a:solidFill>
                <a:latin typeface="Verdana"/>
                <a:cs typeface="Verdana"/>
              </a:rPr>
              <a:t>Anak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500" b="1" spc="-85" dirty="0">
                <a:solidFill>
                  <a:srgbClr val="390F04"/>
                </a:solidFill>
                <a:latin typeface="Tahoma"/>
                <a:cs typeface="Tahoma"/>
              </a:rPr>
              <a:t>11,21</a:t>
            </a:r>
            <a:r>
              <a:rPr sz="1500" b="1" spc="11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390F04"/>
                </a:solidFill>
                <a:latin typeface="Tahoma"/>
                <a:cs typeface="Tahoma"/>
              </a:rPr>
              <a:t>persen</a:t>
            </a:r>
            <a:r>
              <a:rPr sz="1500" b="1" spc="-15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390F04"/>
                </a:solidFill>
                <a:latin typeface="Tahoma"/>
                <a:cs typeface="Tahoma"/>
              </a:rPr>
              <a:t>perempuan</a:t>
            </a:r>
            <a:r>
              <a:rPr sz="1500" b="1" spc="-17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390F04"/>
                </a:solidFill>
                <a:latin typeface="Tahoma"/>
                <a:cs typeface="Tahoma"/>
              </a:rPr>
              <a:t>berusia</a:t>
            </a:r>
            <a:r>
              <a:rPr sz="1500" b="1" spc="-16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390F04"/>
                </a:solidFill>
                <a:latin typeface="Tahoma"/>
                <a:cs typeface="Tahoma"/>
              </a:rPr>
              <a:t>20-24</a:t>
            </a:r>
            <a:r>
              <a:rPr sz="1500" b="1" spc="-26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390F04"/>
                </a:solidFill>
                <a:latin typeface="Tahoma"/>
                <a:cs typeface="Tahoma"/>
              </a:rPr>
              <a:t>tahun</a:t>
            </a:r>
            <a:r>
              <a:rPr sz="1500" b="1" spc="-16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390F04"/>
                </a:solidFill>
                <a:latin typeface="Trebuchet MS"/>
                <a:cs typeface="Trebuchet MS"/>
              </a:rPr>
              <a:t>telah</a:t>
            </a:r>
            <a:r>
              <a:rPr sz="1000" spc="20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390F04"/>
                </a:solidFill>
                <a:latin typeface="Trebuchet MS"/>
                <a:cs typeface="Trebuchet MS"/>
              </a:rPr>
              <a:t>menikah</a:t>
            </a:r>
            <a:r>
              <a:rPr sz="1000" spc="-10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390F04"/>
                </a:solidFill>
                <a:latin typeface="Trebuchet MS"/>
                <a:cs typeface="Trebuchet MS"/>
              </a:rPr>
              <a:t>dan</a:t>
            </a:r>
            <a:r>
              <a:rPr sz="1000" spc="-6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390F04"/>
                </a:solidFill>
                <a:latin typeface="Trebuchet MS"/>
                <a:cs typeface="Trebuchet MS"/>
              </a:rPr>
              <a:t>melaksanakan</a:t>
            </a:r>
            <a:r>
              <a:rPr sz="1000" spc="-7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390F04"/>
                </a:solidFill>
                <a:latin typeface="Trebuchet MS"/>
                <a:cs typeface="Trebuchet MS"/>
              </a:rPr>
              <a:t>pernikahan</a:t>
            </a:r>
            <a:r>
              <a:rPr sz="1000" spc="-7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15" dirty="0">
                <a:solidFill>
                  <a:srgbClr val="390F04"/>
                </a:solidFill>
                <a:latin typeface="Trebuchet MS"/>
                <a:cs typeface="Trebuchet MS"/>
              </a:rPr>
              <a:t>pada</a:t>
            </a:r>
            <a:r>
              <a:rPr sz="1000" spc="-6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390F04"/>
                </a:solidFill>
                <a:latin typeface="Trebuchet MS"/>
                <a:cs typeface="Trebuchet MS"/>
              </a:rPr>
              <a:t>usia</a:t>
            </a:r>
            <a:r>
              <a:rPr sz="1000" spc="-9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390F04"/>
                </a:solidFill>
                <a:latin typeface="Trebuchet MS"/>
                <a:cs typeface="Trebuchet MS"/>
              </a:rPr>
              <a:t>anak.</a:t>
            </a:r>
            <a:r>
              <a:rPr sz="1000" spc="-13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390F04"/>
                </a:solidFill>
                <a:latin typeface="Trebuchet MS"/>
                <a:cs typeface="Trebuchet MS"/>
              </a:rPr>
              <a:t>Bahkan,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3209" y="1560981"/>
            <a:ext cx="8144053" cy="83420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solidFill>
                  <a:srgbClr val="390F04"/>
                </a:solidFill>
                <a:latin typeface="Trebuchet MS"/>
                <a:cs typeface="Trebuchet MS"/>
              </a:rPr>
              <a:t>angka</a:t>
            </a:r>
            <a:r>
              <a:rPr sz="1100" spc="-7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90F04"/>
                </a:solidFill>
                <a:latin typeface="Trebuchet MS"/>
                <a:cs typeface="Trebuchet MS"/>
              </a:rPr>
              <a:t>perkawinan</a:t>
            </a:r>
            <a:r>
              <a:rPr sz="1100" spc="-4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90F04"/>
                </a:solidFill>
                <a:latin typeface="Trebuchet MS"/>
                <a:cs typeface="Trebuchet MS"/>
              </a:rPr>
              <a:t>di</a:t>
            </a:r>
            <a:r>
              <a:rPr sz="1100" spc="-1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90F04"/>
                </a:solidFill>
                <a:latin typeface="Trebuchet MS"/>
                <a:cs typeface="Trebuchet MS"/>
              </a:rPr>
              <a:t>20</a:t>
            </a:r>
            <a:r>
              <a:rPr sz="1100" spc="-10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390F04"/>
                </a:solidFill>
                <a:latin typeface="Trebuchet MS"/>
                <a:cs typeface="Trebuchet MS"/>
              </a:rPr>
              <a:t>provinsi</a:t>
            </a:r>
            <a:r>
              <a:rPr sz="1100" spc="-12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90F04"/>
                </a:solidFill>
                <a:latin typeface="Trebuchet MS"/>
                <a:cs typeface="Trebuchet MS"/>
              </a:rPr>
              <a:t>di</a:t>
            </a:r>
            <a:r>
              <a:rPr sz="1100" spc="-9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90F04"/>
                </a:solidFill>
                <a:latin typeface="Trebuchet MS"/>
                <a:cs typeface="Trebuchet MS"/>
              </a:rPr>
              <a:t>antaranya</a:t>
            </a:r>
            <a:r>
              <a:rPr sz="1100" spc="-15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90F04"/>
                </a:solidFill>
                <a:latin typeface="Trebuchet MS"/>
                <a:cs typeface="Trebuchet MS"/>
              </a:rPr>
              <a:t>lebih</a:t>
            </a:r>
            <a:r>
              <a:rPr sz="1100" spc="-5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390F04"/>
                </a:solidFill>
                <a:latin typeface="Trebuchet MS"/>
                <a:cs typeface="Trebuchet MS"/>
              </a:rPr>
              <a:t>tinggi</a:t>
            </a:r>
            <a:r>
              <a:rPr sz="1100" spc="-114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390F04"/>
                </a:solidFill>
                <a:latin typeface="Trebuchet MS"/>
                <a:cs typeface="Trebuchet MS"/>
              </a:rPr>
              <a:t>dari</a:t>
            </a:r>
            <a:r>
              <a:rPr sz="1100" spc="-10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390F04"/>
                </a:solidFill>
                <a:latin typeface="Trebuchet MS"/>
                <a:cs typeface="Trebuchet MS"/>
              </a:rPr>
              <a:t>rata-rata</a:t>
            </a:r>
            <a:r>
              <a:rPr sz="1100" spc="-10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390F04"/>
                </a:solidFill>
                <a:latin typeface="Trebuchet MS"/>
                <a:cs typeface="Trebuchet MS"/>
              </a:rPr>
              <a:t>nasional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100" spc="-20" dirty="0">
                <a:solidFill>
                  <a:srgbClr val="390F04"/>
                </a:solidFill>
                <a:latin typeface="Trebuchet MS"/>
                <a:cs typeface="Trebuchet MS"/>
              </a:rPr>
              <a:t>Oleh</a:t>
            </a:r>
            <a:r>
              <a:rPr sz="1100" spc="-8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90F04"/>
                </a:solidFill>
                <a:latin typeface="Trebuchet MS"/>
                <a:cs typeface="Trebuchet MS"/>
              </a:rPr>
              <a:t>karena</a:t>
            </a:r>
            <a:r>
              <a:rPr sz="1100" spc="-12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90F04"/>
                </a:solidFill>
                <a:latin typeface="Trebuchet MS"/>
                <a:cs typeface="Trebuchet MS"/>
              </a:rPr>
              <a:t>itu,</a:t>
            </a:r>
            <a:r>
              <a:rPr sz="1100" spc="-165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b="1" spc="-60" dirty="0">
                <a:solidFill>
                  <a:srgbClr val="390F04"/>
                </a:solidFill>
                <a:latin typeface="Tahoma"/>
                <a:cs typeface="Tahoma"/>
              </a:rPr>
              <a:t>Pemerintah</a:t>
            </a:r>
            <a:r>
              <a:rPr sz="1100" b="1" spc="-10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390F04"/>
                </a:solidFill>
                <a:latin typeface="Tahoma"/>
                <a:cs typeface="Tahoma"/>
              </a:rPr>
              <a:t>menekankan</a:t>
            </a:r>
            <a:r>
              <a:rPr sz="1100" b="1" spc="-8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390F04"/>
                </a:solidFill>
                <a:latin typeface="Tahoma"/>
                <a:cs typeface="Tahoma"/>
              </a:rPr>
              <a:t>bahaya</a:t>
            </a:r>
            <a:r>
              <a:rPr sz="1100" b="1" spc="-11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390F04"/>
                </a:solidFill>
                <a:latin typeface="Tahoma"/>
                <a:cs typeface="Tahoma"/>
              </a:rPr>
              <a:t>perkawinan</a:t>
            </a:r>
            <a:r>
              <a:rPr sz="1100" b="1" spc="-7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390F04"/>
                </a:solidFill>
                <a:latin typeface="Tahoma"/>
                <a:cs typeface="Tahoma"/>
              </a:rPr>
              <a:t>dini,</a:t>
            </a:r>
            <a:r>
              <a:rPr sz="1100" b="1" spc="-12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390F04"/>
                </a:solidFill>
                <a:latin typeface="Tahoma"/>
                <a:cs typeface="Tahoma"/>
              </a:rPr>
              <a:t>khususnya</a:t>
            </a:r>
            <a:r>
              <a:rPr sz="1100" b="1" spc="-11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390F04"/>
                </a:solidFill>
                <a:latin typeface="Tahoma"/>
                <a:cs typeface="Tahoma"/>
              </a:rPr>
              <a:t>terhadap</a:t>
            </a:r>
            <a:r>
              <a:rPr sz="1100" b="1" spc="-10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390F04"/>
                </a:solidFill>
                <a:latin typeface="Tahoma"/>
                <a:cs typeface="Tahoma"/>
              </a:rPr>
              <a:t>anak</a:t>
            </a:r>
            <a:r>
              <a:rPr sz="1100" b="1" spc="-14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390F04"/>
                </a:solidFill>
                <a:latin typeface="Tahoma"/>
                <a:cs typeface="Tahoma"/>
              </a:rPr>
              <a:t>perempuan</a:t>
            </a:r>
            <a:r>
              <a:rPr sz="1100" b="1" spc="-8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390F04"/>
                </a:solidFill>
                <a:latin typeface="Trebuchet MS"/>
                <a:cs typeface="Trebuchet MS"/>
              </a:rPr>
              <a:t>di</a:t>
            </a:r>
            <a:r>
              <a:rPr sz="1100" spc="-9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390F04"/>
                </a:solidFill>
                <a:latin typeface="Trebuchet MS"/>
                <a:cs typeface="Trebuchet MS"/>
              </a:rPr>
              <a:t>bawah</a:t>
            </a:r>
            <a:r>
              <a:rPr sz="1100" spc="-8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90F04"/>
                </a:solidFill>
                <a:latin typeface="Trebuchet MS"/>
                <a:cs typeface="Trebuchet MS"/>
              </a:rPr>
              <a:t>umur</a:t>
            </a:r>
            <a:endParaRPr sz="1100" dirty="0">
              <a:latin typeface="Trebuchet MS"/>
              <a:cs typeface="Trebuchet MS"/>
            </a:endParaRPr>
          </a:p>
          <a:p>
            <a:pPr marL="59690">
              <a:lnSpc>
                <a:spcPct val="100000"/>
              </a:lnSpc>
              <a:spcBef>
                <a:spcPts val="1000"/>
              </a:spcBef>
            </a:pPr>
            <a:r>
              <a:rPr sz="1600" b="1" spc="-75" dirty="0">
                <a:solidFill>
                  <a:srgbClr val="390F04"/>
                </a:solidFill>
                <a:latin typeface="Tahoma"/>
                <a:cs typeface="Tahoma"/>
              </a:rPr>
              <a:t>Bahaya </a:t>
            </a:r>
            <a:r>
              <a:rPr sz="1600" b="1" spc="-80" dirty="0">
                <a:solidFill>
                  <a:srgbClr val="390F04"/>
                </a:solidFill>
                <a:latin typeface="Tahoma"/>
                <a:cs typeface="Tahoma"/>
              </a:rPr>
              <a:t>Perkawinan</a:t>
            </a:r>
            <a:r>
              <a:rPr sz="1600" b="1" spc="-310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390F04"/>
                </a:solidFill>
                <a:latin typeface="Tahoma"/>
                <a:cs typeface="Tahoma"/>
              </a:rPr>
              <a:t>Anak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8482" y="2482342"/>
            <a:ext cx="3096895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45" dirty="0">
                <a:solidFill>
                  <a:srgbClr val="390F04"/>
                </a:solidFill>
                <a:latin typeface="Tahoma"/>
                <a:cs typeface="Tahoma"/>
              </a:rPr>
              <a:t>a. </a:t>
            </a:r>
            <a:r>
              <a:rPr sz="1250" b="1" spc="-75" dirty="0">
                <a:solidFill>
                  <a:srgbClr val="390F04"/>
                </a:solidFill>
                <a:latin typeface="Tahoma"/>
                <a:cs typeface="Tahoma"/>
              </a:rPr>
              <a:t>Secara</a:t>
            </a:r>
            <a:r>
              <a:rPr sz="1250" b="1" spc="-21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250" b="1" spc="-65" dirty="0">
                <a:solidFill>
                  <a:srgbClr val="390F04"/>
                </a:solidFill>
                <a:latin typeface="Tahoma"/>
                <a:cs typeface="Tahoma"/>
              </a:rPr>
              <a:t>Umum</a:t>
            </a:r>
            <a:endParaRPr sz="1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ahoma"/>
              <a:cs typeface="Tahoma"/>
            </a:endParaRPr>
          </a:p>
          <a:p>
            <a:pPr marL="1617345">
              <a:lnSpc>
                <a:spcPct val="100000"/>
              </a:lnSpc>
            </a:pPr>
            <a:r>
              <a:rPr sz="1000" b="1" spc="-60" dirty="0">
                <a:solidFill>
                  <a:srgbClr val="390F04"/>
                </a:solidFill>
                <a:latin typeface="Tahoma"/>
                <a:cs typeface="Tahoma"/>
              </a:rPr>
              <a:t>Kemiskinan </a:t>
            </a:r>
            <a:r>
              <a:rPr sz="1000" spc="-35" dirty="0">
                <a:solidFill>
                  <a:srgbClr val="390F04"/>
                </a:solidFill>
                <a:latin typeface="Trebuchet MS"/>
                <a:cs typeface="Trebuchet MS"/>
              </a:rPr>
              <a:t>lintas</a:t>
            </a:r>
            <a:r>
              <a:rPr sz="1000" spc="-160" dirty="0">
                <a:solidFill>
                  <a:srgbClr val="390F04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390F04"/>
                </a:solidFill>
                <a:latin typeface="Trebuchet MS"/>
                <a:cs typeface="Trebuchet MS"/>
              </a:rPr>
              <a:t>generasi</a:t>
            </a:r>
            <a:endParaRPr sz="1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8580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946" y="302513"/>
            <a:ext cx="79057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5" dirty="0">
                <a:solidFill>
                  <a:srgbClr val="390F04"/>
                </a:solidFill>
                <a:latin typeface="Tahoma"/>
                <a:cs typeface="Tahoma"/>
              </a:rPr>
              <a:t>b. Bagi</a:t>
            </a:r>
            <a:r>
              <a:rPr sz="1250" b="1" spc="-23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250" b="1" spc="-114" dirty="0">
                <a:solidFill>
                  <a:srgbClr val="390F04"/>
                </a:solidFill>
                <a:latin typeface="Tahoma"/>
                <a:cs typeface="Tahoma"/>
              </a:rPr>
              <a:t>Ibu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7604" y="816355"/>
            <a:ext cx="1735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603D63"/>
                </a:solidFill>
                <a:latin typeface="Trebuchet MS"/>
                <a:cs typeface="Trebuchet MS"/>
              </a:rPr>
              <a:t>Masalah </a:t>
            </a:r>
            <a:r>
              <a:rPr sz="1000" spc="-25" dirty="0">
                <a:solidFill>
                  <a:srgbClr val="603D63"/>
                </a:solidFill>
                <a:latin typeface="Trebuchet MS"/>
                <a:cs typeface="Trebuchet MS"/>
              </a:rPr>
              <a:t>Kesehatan</a:t>
            </a:r>
            <a:r>
              <a:rPr sz="1000" spc="-245" dirty="0">
                <a:solidFill>
                  <a:srgbClr val="603D6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603D63"/>
                </a:solidFill>
                <a:latin typeface="Tahoma"/>
                <a:cs typeface="Tahoma"/>
              </a:rPr>
              <a:t>Reproduksi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604" y="1526235"/>
            <a:ext cx="1156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603D63"/>
                </a:solidFill>
                <a:latin typeface="Trebuchet MS"/>
                <a:cs typeface="Trebuchet MS"/>
              </a:rPr>
              <a:t>Angka</a:t>
            </a:r>
            <a:r>
              <a:rPr sz="1000" spc="-210" dirty="0">
                <a:solidFill>
                  <a:srgbClr val="603D63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603D63"/>
                </a:solidFill>
                <a:latin typeface="Tahoma"/>
                <a:cs typeface="Tahoma"/>
              </a:rPr>
              <a:t>Kematian </a:t>
            </a:r>
            <a:r>
              <a:rPr sz="1000" b="1" spc="-100" dirty="0">
                <a:solidFill>
                  <a:srgbClr val="603D63"/>
                </a:solidFill>
                <a:latin typeface="Tahoma"/>
                <a:cs typeface="Tahoma"/>
              </a:rPr>
              <a:t>Ibu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946" y="2211069"/>
            <a:ext cx="2444115" cy="54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64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603D63"/>
                </a:solidFill>
                <a:latin typeface="Tahoma"/>
                <a:cs typeface="Tahoma"/>
              </a:rPr>
              <a:t>Komplikasi</a:t>
            </a:r>
            <a:r>
              <a:rPr sz="1000" b="1" spc="-60" dirty="0">
                <a:solidFill>
                  <a:srgbClr val="603D63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603D63"/>
                </a:solidFill>
                <a:latin typeface="Trebuchet MS"/>
                <a:cs typeface="Trebuchet MS"/>
              </a:rPr>
              <a:t>Kehamilan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50" b="1" spc="-55" dirty="0">
                <a:solidFill>
                  <a:srgbClr val="390F04"/>
                </a:solidFill>
                <a:latin typeface="Tahoma"/>
                <a:cs typeface="Tahoma"/>
              </a:rPr>
              <a:t>b. Bagi</a:t>
            </a:r>
            <a:r>
              <a:rPr sz="1250" b="1" spc="-175" dirty="0">
                <a:solidFill>
                  <a:srgbClr val="390F04"/>
                </a:solidFill>
                <a:latin typeface="Tahoma"/>
                <a:cs typeface="Tahoma"/>
              </a:rPr>
              <a:t> </a:t>
            </a:r>
            <a:r>
              <a:rPr sz="1250" b="1" spc="-50" dirty="0">
                <a:solidFill>
                  <a:srgbClr val="390F04"/>
                </a:solidFill>
                <a:latin typeface="Tahoma"/>
                <a:cs typeface="Tahoma"/>
              </a:rPr>
              <a:t>Anak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9542" y="3363595"/>
            <a:ext cx="485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603D63"/>
                </a:solidFill>
                <a:latin typeface="Trebuchet MS"/>
                <a:cs typeface="Trebuchet MS"/>
              </a:rPr>
              <a:t>Stunting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9503" y="4027423"/>
            <a:ext cx="1214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603D63"/>
                </a:solidFill>
                <a:latin typeface="Trebuchet MS"/>
                <a:cs typeface="Trebuchet MS"/>
              </a:rPr>
              <a:t>Angka</a:t>
            </a:r>
            <a:r>
              <a:rPr sz="1000" spc="-245" dirty="0">
                <a:solidFill>
                  <a:srgbClr val="603D6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603D63"/>
                </a:solidFill>
                <a:latin typeface="Tahoma"/>
                <a:cs typeface="Tahoma"/>
              </a:rPr>
              <a:t>Kematian Bayi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9963" y="4735169"/>
            <a:ext cx="1513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60" dirty="0">
                <a:solidFill>
                  <a:srgbClr val="603D63"/>
                </a:solidFill>
                <a:latin typeface="Tahoma"/>
                <a:cs typeface="Tahoma"/>
              </a:rPr>
              <a:t>Berat</a:t>
            </a:r>
            <a:r>
              <a:rPr sz="1000" b="1" spc="-130" dirty="0">
                <a:solidFill>
                  <a:srgbClr val="603D63"/>
                </a:solidFill>
                <a:latin typeface="Tahoma"/>
                <a:cs typeface="Tahoma"/>
              </a:rPr>
              <a:t> </a:t>
            </a:r>
            <a:r>
              <a:rPr sz="1000" b="1" spc="-50" dirty="0">
                <a:solidFill>
                  <a:srgbClr val="603D63"/>
                </a:solidFill>
                <a:latin typeface="Tahoma"/>
                <a:cs typeface="Tahoma"/>
              </a:rPr>
              <a:t>Badan</a:t>
            </a:r>
            <a:r>
              <a:rPr sz="1000" b="1" spc="-155" dirty="0">
                <a:solidFill>
                  <a:srgbClr val="603D63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603D63"/>
                </a:solidFill>
                <a:latin typeface="Tahoma"/>
                <a:cs typeface="Tahoma"/>
              </a:rPr>
              <a:t>Lahir</a:t>
            </a:r>
            <a:r>
              <a:rPr sz="1000" b="1" spc="-130" dirty="0">
                <a:solidFill>
                  <a:srgbClr val="603D63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03D63"/>
                </a:solidFill>
                <a:latin typeface="Tahoma"/>
                <a:cs typeface="Tahoma"/>
              </a:rPr>
              <a:t>Rendah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2642" y="3355085"/>
            <a:ext cx="1438910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000" b="1" spc="-65" dirty="0">
                <a:solidFill>
                  <a:srgbClr val="603D63"/>
                </a:solidFill>
                <a:latin typeface="Tahoma"/>
                <a:cs typeface="Tahoma"/>
              </a:rPr>
              <a:t>Kekerasan </a:t>
            </a:r>
            <a:r>
              <a:rPr sz="1000" spc="-25" dirty="0">
                <a:solidFill>
                  <a:srgbClr val="603D63"/>
                </a:solidFill>
                <a:latin typeface="Trebuchet MS"/>
                <a:cs typeface="Trebuchet MS"/>
              </a:rPr>
              <a:t>dalam </a:t>
            </a:r>
            <a:r>
              <a:rPr sz="1000" spc="-10" dirty="0">
                <a:solidFill>
                  <a:srgbClr val="603D63"/>
                </a:solidFill>
                <a:latin typeface="Trebuchet MS"/>
                <a:cs typeface="Trebuchet MS"/>
              </a:rPr>
              <a:t>Rumah  </a:t>
            </a:r>
            <a:r>
              <a:rPr sz="1000" spc="-20" dirty="0">
                <a:solidFill>
                  <a:srgbClr val="603D63"/>
                </a:solidFill>
                <a:latin typeface="Trebuchet MS"/>
                <a:cs typeface="Trebuchet MS"/>
              </a:rPr>
              <a:t>Tangga </a:t>
            </a:r>
            <a:r>
              <a:rPr sz="1000" spc="-10" dirty="0">
                <a:solidFill>
                  <a:srgbClr val="603D63"/>
                </a:solidFill>
                <a:latin typeface="Trebuchet MS"/>
                <a:cs typeface="Trebuchet MS"/>
              </a:rPr>
              <a:t>dan</a:t>
            </a:r>
            <a:r>
              <a:rPr sz="1000" spc="250" dirty="0">
                <a:solidFill>
                  <a:srgbClr val="603D63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603D63"/>
                </a:solidFill>
                <a:latin typeface="Trebuchet MS"/>
                <a:cs typeface="Trebuchet MS"/>
              </a:rPr>
              <a:t>perceraian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3005" y="4036263"/>
            <a:ext cx="1259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5" dirty="0">
                <a:solidFill>
                  <a:srgbClr val="603D63"/>
                </a:solidFill>
                <a:latin typeface="Tahoma"/>
                <a:cs typeface="Tahoma"/>
              </a:rPr>
              <a:t>Ketidaksiapan</a:t>
            </a:r>
            <a:r>
              <a:rPr sz="1000" b="1" spc="-114" dirty="0">
                <a:solidFill>
                  <a:srgbClr val="603D63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603D63"/>
                </a:solidFill>
                <a:latin typeface="Trebuchet MS"/>
                <a:cs typeface="Trebuchet MS"/>
              </a:rPr>
              <a:t>mental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664" y="4723587"/>
            <a:ext cx="2369185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1000" b="1" spc="-65" dirty="0">
                <a:solidFill>
                  <a:srgbClr val="603D63"/>
                </a:solidFill>
                <a:latin typeface="Tahoma"/>
                <a:cs typeface="Tahoma"/>
              </a:rPr>
              <a:t>Kekerasan </a:t>
            </a:r>
            <a:r>
              <a:rPr sz="1000" b="1" spc="-50" dirty="0">
                <a:solidFill>
                  <a:srgbClr val="603D63"/>
                </a:solidFill>
                <a:latin typeface="Tahoma"/>
                <a:cs typeface="Tahoma"/>
              </a:rPr>
              <a:t>terhadap </a:t>
            </a:r>
            <a:r>
              <a:rPr sz="1000" b="1" spc="-40" dirty="0">
                <a:solidFill>
                  <a:srgbClr val="603D63"/>
                </a:solidFill>
                <a:latin typeface="Tahoma"/>
                <a:cs typeface="Tahoma"/>
              </a:rPr>
              <a:t>anak </a:t>
            </a:r>
            <a:r>
              <a:rPr sz="1000" spc="-10" dirty="0">
                <a:solidFill>
                  <a:srgbClr val="603D63"/>
                </a:solidFill>
                <a:latin typeface="Trebuchet MS"/>
                <a:cs typeface="Trebuchet MS"/>
              </a:rPr>
              <a:t>dan </a:t>
            </a:r>
            <a:r>
              <a:rPr sz="1000" spc="-25" dirty="0">
                <a:solidFill>
                  <a:srgbClr val="603D63"/>
                </a:solidFill>
                <a:latin typeface="Trebuchet MS"/>
                <a:cs typeface="Trebuchet MS"/>
              </a:rPr>
              <a:t>pemberian  </a:t>
            </a:r>
            <a:r>
              <a:rPr sz="1000" spc="-15" dirty="0">
                <a:solidFill>
                  <a:srgbClr val="603D63"/>
                </a:solidFill>
                <a:latin typeface="Trebuchet MS"/>
                <a:cs typeface="Trebuchet MS"/>
              </a:rPr>
              <a:t>pola </a:t>
            </a:r>
            <a:r>
              <a:rPr sz="1000" spc="-5" dirty="0">
                <a:solidFill>
                  <a:srgbClr val="603D63"/>
                </a:solidFill>
                <a:latin typeface="Trebuchet MS"/>
                <a:cs typeface="Trebuchet MS"/>
              </a:rPr>
              <a:t>asuh yang </a:t>
            </a:r>
            <a:r>
              <a:rPr sz="1000" spc="-35" dirty="0">
                <a:solidFill>
                  <a:srgbClr val="603D63"/>
                </a:solidFill>
                <a:latin typeface="Trebuchet MS"/>
                <a:cs typeface="Trebuchet MS"/>
              </a:rPr>
              <a:t>tidak</a:t>
            </a:r>
            <a:r>
              <a:rPr sz="1000" spc="10" dirty="0">
                <a:solidFill>
                  <a:srgbClr val="603D63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603D63"/>
                </a:solidFill>
                <a:latin typeface="Trebuchet MS"/>
                <a:cs typeface="Trebuchet MS"/>
              </a:rPr>
              <a:t>tepat</a:t>
            </a:r>
            <a:endParaRPr sz="1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342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911802AB-035D-2026-0469-8FEEABCA82B2}"/>
              </a:ext>
            </a:extLst>
          </p:cNvPr>
          <p:cNvSpPr txBox="1">
            <a:spLocks/>
          </p:cNvSpPr>
          <p:nvPr/>
        </p:nvSpPr>
        <p:spPr>
          <a:xfrm>
            <a:off x="-108520" y="0"/>
            <a:ext cx="9252520" cy="957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ID" b="1" smtClean="0">
                <a:solidFill>
                  <a:srgbClr val="BF0001"/>
                </a:solidFill>
              </a:rPr>
              <a:t>Masa Kehamilan</a:t>
            </a:r>
            <a:endParaRPr lang="en-ID" b="1" dirty="0">
              <a:solidFill>
                <a:srgbClr val="BF0001"/>
              </a:solidFill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4FA1E06C-2B47-5E70-2238-6CA451302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304054"/>
              </p:ext>
            </p:extLst>
          </p:nvPr>
        </p:nvGraphicFramePr>
        <p:xfrm>
          <a:off x="251520" y="1203598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27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" y="35846"/>
            <a:ext cx="8656680" cy="6400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" y="627534"/>
            <a:ext cx="6496440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1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7543800" cy="7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71549"/>
            <a:ext cx="9577064" cy="3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>
            <a:extLst>
              <a:ext uri="{FF2B5EF4-FFF2-40B4-BE49-F238E27FC236}">
                <a16:creationId xmlns:a16="http://schemas.microsoft.com/office/drawing/2014/main" xmlns="" id="{32BF261E-F645-EE83-8EC7-42B7AAF2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200150"/>
          </a:xfrm>
        </p:spPr>
        <p:txBody>
          <a:bodyPr>
            <a:normAutofit/>
          </a:bodyPr>
          <a:lstStyle/>
          <a:p>
            <a:pPr algn="r"/>
            <a:r>
              <a:rPr lang="en-US" sz="4500" b="1" dirty="0" err="1">
                <a:solidFill>
                  <a:srgbClr val="BF00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sz="4500" b="1" dirty="0">
                <a:solidFill>
                  <a:srgbClr val="BF00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Itu 1000 HPK? </a:t>
            </a:r>
            <a:endParaRPr lang="id-ID" sz="4500" dirty="0">
              <a:solidFill>
                <a:srgbClr val="BF000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silhouette of a person holding a baby&#10;&#10;Description automatically generated">
            <a:extLst>
              <a:ext uri="{FF2B5EF4-FFF2-40B4-BE49-F238E27FC236}">
                <a16:creationId xmlns:a16="http://schemas.microsoft.com/office/drawing/2014/main" xmlns="" id="{1657650F-ED49-4CFA-7D52-4E5501291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9902"/>
            <a:ext cx="7039675" cy="120359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F04EDD-EC9A-1B7E-0870-EE5EA902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37733"/>
            <a:ext cx="3096344" cy="240216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Pengasuhan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1000 HPK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dihitung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mulai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hari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pertama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konsepsi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ibu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menjadi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hamil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terbentuk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embrio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berusia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tahun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537733"/>
            <a:ext cx="2920217" cy="240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537733"/>
            <a:ext cx="3023590" cy="23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7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2"/>
            <a:ext cx="8820472" cy="8445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7574"/>
            <a:ext cx="8856984" cy="409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1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E86FE5-C952-585A-5DD2-B69624948759}"/>
              </a:ext>
            </a:extLst>
          </p:cNvPr>
          <p:cNvSpPr txBox="1">
            <a:spLocks/>
          </p:cNvSpPr>
          <p:nvPr/>
        </p:nvSpPr>
        <p:spPr>
          <a:xfrm>
            <a:off x="539552" y="129148"/>
            <a:ext cx="7776864" cy="82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mtClean="0"/>
              <a:t>ASI Eksklusif</a:t>
            </a:r>
            <a:endParaRPr lang="en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5" y="957148"/>
            <a:ext cx="3631648" cy="36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2291"/>
            <a:ext cx="4563992" cy="9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4CE321E4-E43B-6255-F783-90F87DC1CD33}"/>
              </a:ext>
            </a:extLst>
          </p:cNvPr>
          <p:cNvSpPr txBox="1">
            <a:spLocks/>
          </p:cNvSpPr>
          <p:nvPr/>
        </p:nvSpPr>
        <p:spPr>
          <a:xfrm>
            <a:off x="4139952" y="957149"/>
            <a:ext cx="4896544" cy="39188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ID" sz="2000" smtClean="0"/>
              <a:t>Menyusui adalah aktivitas yang dapat membangun hubungan kuat antara ibu dan anak.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000" smtClean="0">
                <a:solidFill>
                  <a:srgbClr val="374151"/>
                </a:solidFill>
              </a:rPr>
              <a:t>Metode pengasuhan dalam menyusui mengacu pada cara-cara dan praktik-praktik yang dapat membantu ibu menyusui dengan nyaman dan memberikan dukungan bagi perkembangan bayi selama periode menyusui.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000" smtClean="0">
                <a:solidFill>
                  <a:srgbClr val="374151"/>
                </a:solidFill>
              </a:rPr>
              <a:t> Beberapa hal yang perlu diperhatikan dalam pengasuhan menyusui antara lain: </a:t>
            </a:r>
            <a:r>
              <a:rPr lang="en-ID" sz="2000" i="1" smtClean="0">
                <a:solidFill>
                  <a:srgbClr val="FF0000"/>
                </a:solidFill>
              </a:rPr>
              <a:t>menyusui dengan mencari posisi yang nyaman, jalin ikatan dengan bayi saat menyusui, berikan ASI sesuai permintaan/kenali tanda kelaparan, menjaga pola makan yang sehat, hindari stress, konsultasi ke dokter jika ada permasalahan dalam menyusui,  serta bersabar selama proses menyusui. </a:t>
            </a:r>
            <a:endParaRPr lang="en-ID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BD0196-8CC2-2FD4-99FF-81ECDCDC7460}"/>
              </a:ext>
            </a:extLst>
          </p:cNvPr>
          <p:cNvSpPr txBox="1">
            <a:spLocks/>
          </p:cNvSpPr>
          <p:nvPr/>
        </p:nvSpPr>
        <p:spPr>
          <a:xfrm>
            <a:off x="179512" y="129148"/>
            <a:ext cx="8964488" cy="82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4400" b="1" smtClean="0">
                <a:solidFill>
                  <a:srgbClr val="FF0000"/>
                </a:solidFill>
              </a:rPr>
              <a:t>Masa Kelahiran: Kelompok Usia 7-24 Bulan</a:t>
            </a:r>
            <a:endParaRPr lang="en-ID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2575C1AE-A790-FF4E-4A77-FDF631862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41795"/>
              </p:ext>
            </p:extLst>
          </p:nvPr>
        </p:nvGraphicFramePr>
        <p:xfrm>
          <a:off x="-596044" y="1059582"/>
          <a:ext cx="9740044" cy="40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8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C791C31-2F81-1B1C-178C-45D7F4011798}"/>
              </a:ext>
            </a:extLst>
          </p:cNvPr>
          <p:cNvSpPr txBox="1">
            <a:spLocks/>
          </p:cNvSpPr>
          <p:nvPr/>
        </p:nvSpPr>
        <p:spPr>
          <a:xfrm>
            <a:off x="187682" y="195487"/>
            <a:ext cx="8056726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3200" b="1" smtClean="0"/>
              <a:t>Pengasuhan 3A: Asah, Asih, Asuh</a:t>
            </a:r>
            <a:endParaRPr lang="en-ID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6804248" cy="34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93" y="663539"/>
            <a:ext cx="2481407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12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555526"/>
            <a:ext cx="7560840" cy="108012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TERIMA KASIH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2117" y="3507854"/>
            <a:ext cx="25699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>
                <a:solidFill>
                  <a:schemeClr val="tx1"/>
                </a:solidFill>
                <a:latin typeface="+mj-lt"/>
              </a:rPr>
              <a:t>Dinas Pemberdayaan Perempuan Kalteng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7491" y="3894316"/>
            <a:ext cx="2772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dirty="0" smtClean="0">
                <a:solidFill>
                  <a:schemeClr val="tx1"/>
                </a:solidFill>
                <a:latin typeface="+mj-lt"/>
              </a:rPr>
              <a:t>pemberdayaanperempuankalteng</a:t>
            </a:r>
            <a:endParaRPr lang="id-ID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5182" y="3075806"/>
            <a:ext cx="3752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id-ID" sz="1100" dirty="0" smtClean="0">
                <a:solidFill>
                  <a:schemeClr val="tx1"/>
                </a:solidFill>
                <a:latin typeface="+mj-lt"/>
              </a:rPr>
              <a:t>Email : 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dp3appkb@kalteng.go.id, bp3akkb.kalteng@gmail.com</a:t>
            </a:r>
            <a:endParaRPr lang="id-ID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0773" y="2139702"/>
            <a:ext cx="246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Hotline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UPT 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PPA : 0811  5201 515 </a:t>
            </a:r>
            <a:endParaRPr lang="id-ID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73304" y="2619335"/>
            <a:ext cx="21018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tx1"/>
                </a:solidFill>
                <a:latin typeface="+mj-lt"/>
              </a:rPr>
              <a:t>Website : dp3appkb.kalteng.go.id</a:t>
            </a:r>
            <a:endParaRPr lang="id-ID" sz="11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D:\Pictures\stunting\logo-ig-png-324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1" y="3891891"/>
            <a:ext cx="295403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stunting\facebook-logo-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7" y="3477566"/>
            <a:ext cx="318320" cy="3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stunting\line+world+icon-13201840958016197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4289"/>
            <a:ext cx="365183" cy="3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wnloads\email-137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6" y="3045517"/>
            <a:ext cx="318321" cy="3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wnloads\kisspng-hotline-telephone-help-desk-helpline-time-is-money-5ae2b0019160e1.723414481524805633595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6" y="2102588"/>
            <a:ext cx="325146" cy="3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2713" y="2619335"/>
            <a:ext cx="21285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j-lt"/>
              </a:rPr>
              <a:t>uptppa.kalteng.go.id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4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D7DF5-7451-FA18-F751-CEB87163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C8B-7188-45BC-B8D9-3A051675111E}" type="slidenum">
              <a:rPr lang="id-ID" smtClean="0"/>
              <a:t>3</a:t>
            </a:fld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413D96-9920-FCCA-0166-9CDF127925B1}"/>
              </a:ext>
            </a:extLst>
          </p:cNvPr>
          <p:cNvSpPr/>
          <p:nvPr/>
        </p:nvSpPr>
        <p:spPr>
          <a:xfrm>
            <a:off x="0" y="0"/>
            <a:ext cx="4025348" cy="51435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862B62E-E820-436B-5447-6C2997DB72BB}"/>
              </a:ext>
            </a:extLst>
          </p:cNvPr>
          <p:cNvSpPr txBox="1">
            <a:spLocks/>
          </p:cNvSpPr>
          <p:nvPr/>
        </p:nvSpPr>
        <p:spPr>
          <a:xfrm>
            <a:off x="-103667" y="758665"/>
            <a:ext cx="3914921" cy="8681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2900" b="1" dirty="0" err="1">
                <a:solidFill>
                  <a:schemeClr val="bg1"/>
                </a:solidFill>
              </a:rPr>
              <a:t>Mengapa</a:t>
            </a:r>
            <a:r>
              <a:rPr lang="en-US" sz="2900" b="1" dirty="0">
                <a:solidFill>
                  <a:schemeClr val="bg1"/>
                </a:solidFill>
              </a:rPr>
              <a:t> 1000 HPK Penting?</a:t>
            </a:r>
            <a:endParaRPr lang="id-ID" sz="29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2BD7C1B-97E0-10CD-3B90-93CAECB23A98}"/>
              </a:ext>
            </a:extLst>
          </p:cNvPr>
          <p:cNvSpPr/>
          <p:nvPr/>
        </p:nvSpPr>
        <p:spPr>
          <a:xfrm>
            <a:off x="4696932" y="272694"/>
            <a:ext cx="3341282" cy="21793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1000 HPK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kritis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Pertumbuhan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fisik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pesat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perkembangan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otak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signifikan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7EBE10C-9333-85AB-399E-395D13FCEE7A}"/>
              </a:ext>
            </a:extLst>
          </p:cNvPr>
          <p:cNvSpPr/>
          <p:nvPr/>
        </p:nvSpPr>
        <p:spPr>
          <a:xfrm>
            <a:off x="4768703" y="2623873"/>
            <a:ext cx="3173819" cy="21793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1000 HPK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berdampak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kecerdasan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kesehatan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masa yang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datang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hart of baby's growth">
            <a:extLst>
              <a:ext uri="{FF2B5EF4-FFF2-40B4-BE49-F238E27FC236}">
                <a16:creationId xmlns:a16="http://schemas.microsoft.com/office/drawing/2014/main" xmlns="" id="{051819DB-BDCB-CC38-F135-CE4A7600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3019851"/>
            <a:ext cx="3836138" cy="19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80" y="483518"/>
            <a:ext cx="3528392" cy="8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8575"/>
            <a:ext cx="5976664" cy="15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915566"/>
            <a:ext cx="5151437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5678"/>
            <a:ext cx="4737100" cy="195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8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>
            <a:extLst>
              <a:ext uri="{FF2B5EF4-FFF2-40B4-BE49-F238E27FC236}">
                <a16:creationId xmlns:a16="http://schemas.microsoft.com/office/drawing/2014/main" xmlns="" id="{32BF261E-F645-EE83-8EC7-42B7AAF22563}"/>
              </a:ext>
            </a:extLst>
          </p:cNvPr>
          <p:cNvSpPr txBox="1">
            <a:spLocks/>
          </p:cNvSpPr>
          <p:nvPr/>
        </p:nvSpPr>
        <p:spPr>
          <a:xfrm>
            <a:off x="0" y="187408"/>
            <a:ext cx="8999352" cy="82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buClrTx/>
              <a:buFontTx/>
            </a:pPr>
            <a:r>
              <a:rPr lang="en-US" sz="4500" b="1" smtClean="0">
                <a:solidFill>
                  <a:srgbClr val="BF00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Gejala Stunting</a:t>
            </a:r>
            <a:endParaRPr lang="id-ID" sz="4500" dirty="0">
              <a:solidFill>
                <a:srgbClr val="BF000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1590"/>
            <a:ext cx="6717387" cy="32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8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D7DF5-7451-FA18-F751-CEB87163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C8B-7188-45BC-B8D9-3A051675111E}" type="slidenum">
              <a:rPr lang="id-ID" smtClean="0"/>
              <a:t>6</a:t>
            </a:fld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413D96-9920-FCCA-0166-9CDF127925B1}"/>
              </a:ext>
            </a:extLst>
          </p:cNvPr>
          <p:cNvSpPr/>
          <p:nvPr/>
        </p:nvSpPr>
        <p:spPr>
          <a:xfrm>
            <a:off x="18336" y="0"/>
            <a:ext cx="4025348" cy="51435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862B62E-E820-436B-5447-6C2997DB72BB}"/>
              </a:ext>
            </a:extLst>
          </p:cNvPr>
          <p:cNvSpPr txBox="1">
            <a:spLocks/>
          </p:cNvSpPr>
          <p:nvPr/>
        </p:nvSpPr>
        <p:spPr>
          <a:xfrm>
            <a:off x="718103" y="838412"/>
            <a:ext cx="3093151" cy="621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bg1"/>
                </a:solidFill>
              </a:rPr>
              <a:t>Dampak</a:t>
            </a:r>
            <a:r>
              <a:rPr lang="en-US" sz="4000" dirty="0">
                <a:solidFill>
                  <a:schemeClr val="bg1"/>
                </a:solidFill>
              </a:rPr>
              <a:t> Stunting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2" name="Subtitle 16">
            <a:extLst>
              <a:ext uri="{FF2B5EF4-FFF2-40B4-BE49-F238E27FC236}">
                <a16:creationId xmlns:a16="http://schemas.microsoft.com/office/drawing/2014/main" xmlns="" id="{D67742F4-B101-A1B5-D5B7-AF87B53ABC91}"/>
              </a:ext>
            </a:extLst>
          </p:cNvPr>
          <p:cNvSpPr txBox="1">
            <a:spLocks/>
          </p:cNvSpPr>
          <p:nvPr/>
        </p:nvSpPr>
        <p:spPr>
          <a:xfrm>
            <a:off x="4303990" y="598424"/>
            <a:ext cx="4211363" cy="3755193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31" indent="-402431">
              <a:buFont typeface="Wingdings" panose="05000000000000000000" pitchFamily="2" charset="2"/>
              <a:buChar char="q"/>
            </a:pP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(</a:t>
            </a:r>
            <a:r>
              <a:rPr lang="en-US" i="1" dirty="0"/>
              <a:t>reduced cognitive development</a:t>
            </a:r>
            <a:r>
              <a:rPr lang="en-US" dirty="0"/>
              <a:t>)</a:t>
            </a:r>
          </a:p>
          <a:p>
            <a:pPr marL="402431" indent="-402431">
              <a:buFont typeface="Wingdings" panose="05000000000000000000" pitchFamily="2" charset="2"/>
              <a:buChar char="q"/>
            </a:pPr>
            <a:r>
              <a:rPr lang="en-US" dirty="0"/>
              <a:t>Kinerja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(</a:t>
            </a:r>
            <a:r>
              <a:rPr lang="en-US" i="1" dirty="0"/>
              <a:t>impaired school performance</a:t>
            </a:r>
            <a:r>
              <a:rPr lang="en-US" dirty="0"/>
              <a:t>)</a:t>
            </a:r>
          </a:p>
          <a:p>
            <a:pPr marL="402431" indent="-402431">
              <a:buFont typeface="Wingdings" panose="05000000000000000000" pitchFamily="2" charset="2"/>
              <a:buChar char="q"/>
            </a:pP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di masa </a:t>
            </a:r>
            <a:r>
              <a:rPr lang="en-US" dirty="0" err="1"/>
              <a:t>dewasa</a:t>
            </a:r>
            <a:r>
              <a:rPr lang="en-US" dirty="0"/>
              <a:t> (</a:t>
            </a:r>
            <a:r>
              <a:rPr lang="en-US" i="1" dirty="0"/>
              <a:t>decreased economic productivity in adulthood</a:t>
            </a:r>
            <a:r>
              <a:rPr lang="en-US" dirty="0"/>
              <a:t>)</a:t>
            </a:r>
          </a:p>
          <a:p>
            <a:pPr marL="402431" indent="-402431">
              <a:buFont typeface="Wingdings" panose="05000000000000000000" pitchFamily="2" charset="2"/>
              <a:buChar char="q"/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di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(</a:t>
            </a:r>
            <a:r>
              <a:rPr lang="en-US" i="1" dirty="0"/>
              <a:t>more susceptible to chronic diseases later in life</a:t>
            </a:r>
            <a:r>
              <a:rPr lang="en-US" dirty="0"/>
              <a:t>).</a:t>
            </a:r>
          </a:p>
        </p:txBody>
      </p:sp>
      <p:pic>
        <p:nvPicPr>
          <p:cNvPr id="10" name="Picture 9" descr="A baby with blue circles around it&#10;&#10;Description automatically generated">
            <a:extLst>
              <a:ext uri="{FF2B5EF4-FFF2-40B4-BE49-F238E27FC236}">
                <a16:creationId xmlns:a16="http://schemas.microsoft.com/office/drawing/2014/main" xmlns="" id="{C10F8961-1946-3983-814E-ED28D6AC7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966"/>
            <a:ext cx="4025348" cy="20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88"/>
            <a:ext cx="522007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510"/>
            <a:ext cx="36358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65F30DB-FE3A-1AFC-93D2-A3E01A6F866C}"/>
              </a:ext>
            </a:extLst>
          </p:cNvPr>
          <p:cNvSpPr txBox="1">
            <a:spLocks/>
          </p:cNvSpPr>
          <p:nvPr/>
        </p:nvSpPr>
        <p:spPr>
          <a:xfrm>
            <a:off x="10688" y="1540947"/>
            <a:ext cx="5209384" cy="36029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ID" dirty="0" err="1" smtClean="0"/>
              <a:t>Nutrisi</a:t>
            </a:r>
            <a:r>
              <a:rPr lang="en-ID" dirty="0" smtClean="0"/>
              <a:t> yang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memadai</a:t>
            </a:r>
            <a:r>
              <a:rPr lang="en-ID" dirty="0" smtClean="0"/>
              <a:t> (</a:t>
            </a:r>
            <a:r>
              <a:rPr lang="en-ID" i="1" dirty="0" smtClean="0"/>
              <a:t>Inadequate nutrition</a:t>
            </a:r>
            <a:r>
              <a:rPr lang="en-ID" dirty="0" smtClean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 smtClean="0"/>
              <a:t> </a:t>
            </a:r>
            <a:r>
              <a:rPr lang="en-ID" dirty="0" err="1" smtClean="0"/>
              <a:t>Sering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 (Frequent infections)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 (</a:t>
            </a:r>
            <a:r>
              <a:rPr lang="en-US" i="1" dirty="0" smtClean="0"/>
              <a:t>Poor maternal health and nutrition</a:t>
            </a:r>
            <a:r>
              <a:rPr lang="en-US" dirty="0" smtClean="0"/>
              <a:t>)</a:t>
            </a:r>
            <a:endParaRPr lang="en-ID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D" dirty="0" smtClean="0"/>
              <a:t> </a:t>
            </a:r>
            <a:r>
              <a:rPr lang="en-ID" dirty="0" err="1" smtClean="0"/>
              <a:t>Akses</a:t>
            </a:r>
            <a:r>
              <a:rPr lang="en-ID" dirty="0" smtClean="0"/>
              <a:t> yang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memadai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air </a:t>
            </a:r>
            <a:r>
              <a:rPr lang="en-ID" dirty="0" err="1" smtClean="0"/>
              <a:t>bersih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sanitasi</a:t>
            </a:r>
            <a:r>
              <a:rPr lang="en-ID" dirty="0" smtClean="0"/>
              <a:t> (</a:t>
            </a:r>
            <a:r>
              <a:rPr lang="en-US" i="1" dirty="0" smtClean="0"/>
              <a:t>Inadequate access to clean water and sanitation</a:t>
            </a:r>
            <a:r>
              <a:rPr lang="en-US" dirty="0" smtClean="0"/>
              <a:t>) </a:t>
            </a:r>
            <a:endParaRPr lang="en-ID" dirty="0" smtClean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024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13CDDE-D230-900F-D3DB-92A8684FC3C4}"/>
              </a:ext>
            </a:extLst>
          </p:cNvPr>
          <p:cNvSpPr txBox="1">
            <a:spLocks/>
          </p:cNvSpPr>
          <p:nvPr/>
        </p:nvSpPr>
        <p:spPr>
          <a:xfrm>
            <a:off x="107504" y="99800"/>
            <a:ext cx="10260000" cy="82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3600" smtClean="0"/>
              <a:t>Tren Prevalensi Balita Stunting di Indonesia</a:t>
            </a:r>
            <a:endParaRPr lang="en-ID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5606"/>
            <a:ext cx="7543800" cy="251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63" y="4155926"/>
            <a:ext cx="38290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5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4"/>
            <a:ext cx="9144000" cy="93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1131589"/>
            <a:ext cx="9206905" cy="312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3838"/>
            <a:ext cx="5200650" cy="17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13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983</Words>
  <Application>Microsoft Office PowerPoint</Application>
  <PresentationFormat>On-screen Show (16:9)</PresentationFormat>
  <Paragraphs>132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Impact</vt:lpstr>
      <vt:lpstr>Adobe Song Std L</vt:lpstr>
      <vt:lpstr>Cambria</vt:lpstr>
      <vt:lpstr>Verdana</vt:lpstr>
      <vt:lpstr>Trebuchet MS</vt:lpstr>
      <vt:lpstr>Tahoma</vt:lpstr>
      <vt:lpstr>Gothic Uralic</vt:lpstr>
      <vt:lpstr>Arial Black</vt:lpstr>
      <vt:lpstr>Wingdings</vt:lpstr>
      <vt:lpstr>Thasadith</vt:lpstr>
      <vt:lpstr>Georgia</vt:lpstr>
      <vt:lpstr>Times New Roman</vt:lpstr>
      <vt:lpstr>NewsPrint</vt:lpstr>
      <vt:lpstr>PowerPoint Presentation</vt:lpstr>
      <vt:lpstr>Apa Itu 1000 HPK?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Buruk  Perkawinan Usia Anak</vt:lpstr>
      <vt:lpstr>Resiko Pada Anak Mereka:</vt:lpstr>
      <vt:lpstr>Kenali Bahayanya,</vt:lpstr>
      <vt:lpstr>b. Bagi Ibu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PENDEWASAAN USIA PERKAWINAN DAN TANTANGANNYA DI KALIMANTAN TENGAH</dc:title>
  <dc:creator>SONY</dc:creator>
  <cp:lastModifiedBy>SONY</cp:lastModifiedBy>
  <cp:revision>94</cp:revision>
  <dcterms:modified xsi:type="dcterms:W3CDTF">2023-08-12T01:19:27Z</dcterms:modified>
</cp:coreProperties>
</file>